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9" r:id="rId6"/>
    <p:sldId id="268" r:id="rId7"/>
    <p:sldId id="278" r:id="rId8"/>
    <p:sldId id="261" r:id="rId9"/>
    <p:sldId id="267" r:id="rId10"/>
    <p:sldId id="269" r:id="rId11"/>
    <p:sldId id="282" r:id="rId12"/>
    <p:sldId id="266" r:id="rId13"/>
    <p:sldId id="280" r:id="rId14"/>
    <p:sldId id="281" r:id="rId15"/>
    <p:sldId id="279" r:id="rId16"/>
    <p:sldId id="277" r:id="rId17"/>
    <p:sldId id="270" r:id="rId18"/>
    <p:sldId id="271" r:id="rId19"/>
    <p:sldId id="272" r:id="rId20"/>
    <p:sldId id="273" r:id="rId21"/>
    <p:sldId id="274" r:id="rId22"/>
    <p:sldId id="275" r:id="rId23"/>
    <p:sldId id="265"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B20399-A255-4895-9D08-C319899D02B1}" v="4" dt="2025-09-09T20:35:23.1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90" d="100"/>
          <a:sy n="90" d="100"/>
        </p:scale>
        <p:origin x="39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ns, Laura" userId="2b2796ff-7c5f-43fd-ab9b-f6f606271424" providerId="ADAL" clId="{87C4DF23-FB96-4A76-859A-EA053549E102}"/>
    <pc:docChg chg="custSel addSld delSld modSld">
      <pc:chgData name="Burns, Laura" userId="2b2796ff-7c5f-43fd-ab9b-f6f606271424" providerId="ADAL" clId="{87C4DF23-FB96-4A76-859A-EA053549E102}" dt="2025-03-29T14:30:40.676" v="351" actId="1076"/>
      <pc:docMkLst>
        <pc:docMk/>
      </pc:docMkLst>
      <pc:sldChg chg="addSp modSp mod setBg">
        <pc:chgData name="Burns, Laura" userId="2b2796ff-7c5f-43fd-ab9b-f6f606271424" providerId="ADAL" clId="{87C4DF23-FB96-4A76-859A-EA053549E102}" dt="2025-03-29T14:23:48.059" v="62" actId="1076"/>
        <pc:sldMkLst>
          <pc:docMk/>
          <pc:sldMk cId="1599613712" sldId="256"/>
        </pc:sldMkLst>
      </pc:sldChg>
      <pc:sldChg chg="del">
        <pc:chgData name="Burns, Laura" userId="2b2796ff-7c5f-43fd-ab9b-f6f606271424" providerId="ADAL" clId="{87C4DF23-FB96-4A76-859A-EA053549E102}" dt="2025-03-29T14:25:18.045" v="66" actId="2696"/>
        <pc:sldMkLst>
          <pc:docMk/>
          <pc:sldMk cId="1285995074" sldId="260"/>
        </pc:sldMkLst>
      </pc:sldChg>
      <pc:sldChg chg="addSp modSp mod">
        <pc:chgData name="Burns, Laura" userId="2b2796ff-7c5f-43fd-ab9b-f6f606271424" providerId="ADAL" clId="{87C4DF23-FB96-4A76-859A-EA053549E102}" dt="2025-03-29T14:27:57.161" v="266" actId="20577"/>
        <pc:sldMkLst>
          <pc:docMk/>
          <pc:sldMk cId="1248959628" sldId="261"/>
        </pc:sldMkLst>
      </pc:sldChg>
      <pc:sldChg chg="del">
        <pc:chgData name="Burns, Laura" userId="2b2796ff-7c5f-43fd-ab9b-f6f606271424" providerId="ADAL" clId="{87C4DF23-FB96-4A76-859A-EA053549E102}" dt="2025-03-29T14:26:44.702" v="69" actId="47"/>
        <pc:sldMkLst>
          <pc:docMk/>
          <pc:sldMk cId="571823653" sldId="262"/>
        </pc:sldMkLst>
      </pc:sldChg>
      <pc:sldChg chg="del">
        <pc:chgData name="Burns, Laura" userId="2b2796ff-7c5f-43fd-ab9b-f6f606271424" providerId="ADAL" clId="{87C4DF23-FB96-4A76-859A-EA053549E102}" dt="2025-03-29T14:26:47.240" v="70" actId="47"/>
        <pc:sldMkLst>
          <pc:docMk/>
          <pc:sldMk cId="2465073863" sldId="263"/>
        </pc:sldMkLst>
      </pc:sldChg>
      <pc:sldChg chg="del">
        <pc:chgData name="Burns, Laura" userId="2b2796ff-7c5f-43fd-ab9b-f6f606271424" providerId="ADAL" clId="{87C4DF23-FB96-4A76-859A-EA053549E102}" dt="2025-03-29T14:26:38.900" v="67" actId="47"/>
        <pc:sldMkLst>
          <pc:docMk/>
          <pc:sldMk cId="2766454900" sldId="264"/>
        </pc:sldMkLst>
      </pc:sldChg>
      <pc:sldChg chg="addSp delSp modSp mod">
        <pc:chgData name="Burns, Laura" userId="2b2796ff-7c5f-43fd-ab9b-f6f606271424" providerId="ADAL" clId="{87C4DF23-FB96-4A76-859A-EA053549E102}" dt="2025-03-29T14:27:47.965" v="263" actId="1076"/>
        <pc:sldMkLst>
          <pc:docMk/>
          <pc:sldMk cId="3364999815" sldId="266"/>
        </pc:sldMkLst>
      </pc:sldChg>
      <pc:sldChg chg="addSp delSp modSp add mod">
        <pc:chgData name="Burns, Laura" userId="2b2796ff-7c5f-43fd-ab9b-f6f606271424" providerId="ADAL" clId="{87C4DF23-FB96-4A76-859A-EA053549E102}" dt="2025-03-29T14:30:40.676" v="351" actId="1076"/>
        <pc:sldMkLst>
          <pc:docMk/>
          <pc:sldMk cId="1403945135" sldId="267"/>
        </pc:sldMkLst>
      </pc:sldChg>
      <pc:sldChg chg="del">
        <pc:chgData name="Burns, Laura" userId="2b2796ff-7c5f-43fd-ab9b-f6f606271424" providerId="ADAL" clId="{87C4DF23-FB96-4A76-859A-EA053549E102}" dt="2025-03-29T14:26:41.283" v="68" actId="47"/>
        <pc:sldMkLst>
          <pc:docMk/>
          <pc:sldMk cId="2342403351" sldId="267"/>
        </pc:sldMkLst>
      </pc:sldChg>
    </pc:docChg>
  </pc:docChgLst>
  <pc:docChgLst>
    <pc:chgData name="Burns, Laura" userId="2b2796ff-7c5f-43fd-ab9b-f6f606271424" providerId="ADAL" clId="{B6132D0B-841F-4EC0-8554-B6249F88A8ED}"/>
    <pc:docChg chg="undo custSel addSld delSld modSld sldOrd">
      <pc:chgData name="Burns, Laura" userId="2b2796ff-7c5f-43fd-ab9b-f6f606271424" providerId="ADAL" clId="{B6132D0B-841F-4EC0-8554-B6249F88A8ED}" dt="2025-05-05T20:29:25.262" v="3854" actId="14100"/>
      <pc:docMkLst>
        <pc:docMk/>
      </pc:docMkLst>
      <pc:sldChg chg="modSp mod">
        <pc:chgData name="Burns, Laura" userId="2b2796ff-7c5f-43fd-ab9b-f6f606271424" providerId="ADAL" clId="{B6132D0B-841F-4EC0-8554-B6249F88A8ED}" dt="2025-05-05T19:58:44.370" v="906" actId="20577"/>
        <pc:sldMkLst>
          <pc:docMk/>
          <pc:sldMk cId="701802240" sldId="259"/>
        </pc:sldMkLst>
      </pc:sldChg>
      <pc:sldChg chg="modSp">
        <pc:chgData name="Burns, Laura" userId="2b2796ff-7c5f-43fd-ab9b-f6f606271424" providerId="ADAL" clId="{B6132D0B-841F-4EC0-8554-B6249F88A8ED}" dt="2025-05-05T19:54:05.639" v="904"/>
        <pc:sldMkLst>
          <pc:docMk/>
          <pc:sldMk cId="1248959628" sldId="261"/>
        </pc:sldMkLst>
      </pc:sldChg>
      <pc:sldChg chg="modSp">
        <pc:chgData name="Burns, Laura" userId="2b2796ff-7c5f-43fd-ab9b-f6f606271424" providerId="ADAL" clId="{B6132D0B-841F-4EC0-8554-B6249F88A8ED}" dt="2025-05-05T20:02:25.151" v="1242"/>
        <pc:sldMkLst>
          <pc:docMk/>
          <pc:sldMk cId="3364999815" sldId="266"/>
        </pc:sldMkLst>
      </pc:sldChg>
      <pc:sldChg chg="modSp">
        <pc:chgData name="Burns, Laura" userId="2b2796ff-7c5f-43fd-ab9b-f6f606271424" providerId="ADAL" clId="{B6132D0B-841F-4EC0-8554-B6249F88A8ED}" dt="2025-05-05T19:57:01.340" v="905"/>
        <pc:sldMkLst>
          <pc:docMk/>
          <pc:sldMk cId="1403945135" sldId="267"/>
        </pc:sldMkLst>
      </pc:sldChg>
      <pc:sldChg chg="addSp modSp add mod">
        <pc:chgData name="Burns, Laura" userId="2b2796ff-7c5f-43fd-ab9b-f6f606271424" providerId="ADAL" clId="{B6132D0B-841F-4EC0-8554-B6249F88A8ED}" dt="2025-05-05T18:42:43.862" v="868" actId="1076"/>
        <pc:sldMkLst>
          <pc:docMk/>
          <pc:sldMk cId="4255915038" sldId="268"/>
        </pc:sldMkLst>
      </pc:sldChg>
      <pc:sldChg chg="modSp add mod ord">
        <pc:chgData name="Burns, Laura" userId="2b2796ff-7c5f-43fd-ab9b-f6f606271424" providerId="ADAL" clId="{B6132D0B-841F-4EC0-8554-B6249F88A8ED}" dt="2025-05-05T20:03:07.188" v="1273" actId="33524"/>
        <pc:sldMkLst>
          <pc:docMk/>
          <pc:sldMk cId="1834252475" sldId="269"/>
        </pc:sldMkLst>
      </pc:sldChg>
      <pc:sldChg chg="addSp delSp modSp add mod ord">
        <pc:chgData name="Burns, Laura" userId="2b2796ff-7c5f-43fd-ab9b-f6f606271424" providerId="ADAL" clId="{B6132D0B-841F-4EC0-8554-B6249F88A8ED}" dt="2025-05-05T20:27:57.853" v="3778" actId="20577"/>
        <pc:sldMkLst>
          <pc:docMk/>
          <pc:sldMk cId="4193654206" sldId="270"/>
        </pc:sldMkLst>
      </pc:sldChg>
      <pc:sldChg chg="addSp delSp modSp add mod">
        <pc:chgData name="Burns, Laura" userId="2b2796ff-7c5f-43fd-ab9b-f6f606271424" providerId="ADAL" clId="{B6132D0B-841F-4EC0-8554-B6249F88A8ED}" dt="2025-05-05T20:28:43.042" v="3845" actId="6549"/>
        <pc:sldMkLst>
          <pc:docMk/>
          <pc:sldMk cId="42570001" sldId="271"/>
        </pc:sldMkLst>
      </pc:sldChg>
      <pc:sldChg chg="addSp delSp modSp add mod addAnim delAnim modAnim">
        <pc:chgData name="Burns, Laura" userId="2b2796ff-7c5f-43fd-ab9b-f6f606271424" providerId="ADAL" clId="{B6132D0B-841F-4EC0-8554-B6249F88A8ED}" dt="2025-05-05T20:14:34.687" v="2316" actId="1076"/>
        <pc:sldMkLst>
          <pc:docMk/>
          <pc:sldMk cId="2245866715" sldId="272"/>
        </pc:sldMkLst>
      </pc:sldChg>
      <pc:sldChg chg="addSp delSp modSp add mod ord">
        <pc:chgData name="Burns, Laura" userId="2b2796ff-7c5f-43fd-ab9b-f6f606271424" providerId="ADAL" clId="{B6132D0B-841F-4EC0-8554-B6249F88A8ED}" dt="2025-05-05T20:29:25.262" v="3854" actId="14100"/>
        <pc:sldMkLst>
          <pc:docMk/>
          <pc:sldMk cId="3783524207" sldId="273"/>
        </pc:sldMkLst>
      </pc:sldChg>
      <pc:sldChg chg="addSp delSp modSp add del mod">
        <pc:chgData name="Burns, Laura" userId="2b2796ff-7c5f-43fd-ab9b-f6f606271424" providerId="ADAL" clId="{B6132D0B-841F-4EC0-8554-B6249F88A8ED}" dt="2025-05-05T20:22:01.724" v="3504" actId="2696"/>
        <pc:sldMkLst>
          <pc:docMk/>
          <pc:sldMk cId="1594663651" sldId="274"/>
        </pc:sldMkLst>
      </pc:sldChg>
      <pc:sldChg chg="addSp delSp modSp add mod">
        <pc:chgData name="Burns, Laura" userId="2b2796ff-7c5f-43fd-ab9b-f6f606271424" providerId="ADAL" clId="{B6132D0B-841F-4EC0-8554-B6249F88A8ED}" dt="2025-05-05T20:23:55.930" v="3574" actId="1076"/>
        <pc:sldMkLst>
          <pc:docMk/>
          <pc:sldMk cId="2901330574" sldId="275"/>
        </pc:sldMkLst>
      </pc:sldChg>
      <pc:sldChg chg="addSp delSp modSp add mod ord">
        <pc:chgData name="Burns, Laura" userId="2b2796ff-7c5f-43fd-ab9b-f6f606271424" providerId="ADAL" clId="{B6132D0B-841F-4EC0-8554-B6249F88A8ED}" dt="2025-05-05T20:25:03.936" v="3734" actId="1076"/>
        <pc:sldMkLst>
          <pc:docMk/>
          <pc:sldMk cId="1783321902" sldId="276"/>
        </pc:sldMkLst>
      </pc:sldChg>
      <pc:sldChg chg="modSp add mod ord">
        <pc:chgData name="Burns, Laura" userId="2b2796ff-7c5f-43fd-ab9b-f6f606271424" providerId="ADAL" clId="{B6132D0B-841F-4EC0-8554-B6249F88A8ED}" dt="2025-05-05T20:25:49.172" v="3772" actId="1076"/>
        <pc:sldMkLst>
          <pc:docMk/>
          <pc:sldMk cId="4217962298" sldId="277"/>
        </pc:sldMkLst>
      </pc:sldChg>
    </pc:docChg>
  </pc:docChgLst>
  <pc:docChgLst>
    <pc:chgData name="Burns, Laura" userId="2b2796ff-7c5f-43fd-ab9b-f6f606271424" providerId="ADAL" clId="{BBB20399-A255-4895-9D08-C319899D02B1}"/>
    <pc:docChg chg="undo custSel addSld delSld modSld sldOrd">
      <pc:chgData name="Burns, Laura" userId="2b2796ff-7c5f-43fd-ab9b-f6f606271424" providerId="ADAL" clId="{BBB20399-A255-4895-9D08-C319899D02B1}" dt="2025-09-09T20:35:46.441" v="882" actId="1076"/>
      <pc:docMkLst>
        <pc:docMk/>
      </pc:docMkLst>
      <pc:sldChg chg="modSp mod">
        <pc:chgData name="Burns, Laura" userId="2b2796ff-7c5f-43fd-ab9b-f6f606271424" providerId="ADAL" clId="{BBB20399-A255-4895-9D08-C319899D02B1}" dt="2025-09-09T19:57:39.598" v="21" actId="20577"/>
        <pc:sldMkLst>
          <pc:docMk/>
          <pc:sldMk cId="1599613712" sldId="256"/>
        </pc:sldMkLst>
        <pc:spChg chg="mod">
          <ac:chgData name="Burns, Laura" userId="2b2796ff-7c5f-43fd-ab9b-f6f606271424" providerId="ADAL" clId="{BBB20399-A255-4895-9D08-C319899D02B1}" dt="2025-09-09T19:57:39.598" v="21" actId="20577"/>
          <ac:spMkLst>
            <pc:docMk/>
            <pc:sldMk cId="1599613712" sldId="256"/>
            <ac:spMk id="3" creationId="{FDE2BB6E-3E63-B764-441E-4FEB38AA7F66}"/>
          </ac:spMkLst>
        </pc:spChg>
      </pc:sldChg>
      <pc:sldChg chg="delSp modSp mod">
        <pc:chgData name="Burns, Laura" userId="2b2796ff-7c5f-43fd-ab9b-f6f606271424" providerId="ADAL" clId="{BBB20399-A255-4895-9D08-C319899D02B1}" dt="2025-09-09T20:30:03.370" v="849" actId="14100"/>
        <pc:sldMkLst>
          <pc:docMk/>
          <pc:sldMk cId="3364999815" sldId="266"/>
        </pc:sldMkLst>
        <pc:spChg chg="mod">
          <ac:chgData name="Burns, Laura" userId="2b2796ff-7c5f-43fd-ab9b-f6f606271424" providerId="ADAL" clId="{BBB20399-A255-4895-9D08-C319899D02B1}" dt="2025-09-09T20:10:47.339" v="37" actId="20577"/>
          <ac:spMkLst>
            <pc:docMk/>
            <pc:sldMk cId="3364999815" sldId="266"/>
            <ac:spMk id="2" creationId="{6F29A587-E989-4704-3C22-7D822E9AAB7B}"/>
          </ac:spMkLst>
        </pc:spChg>
        <pc:spChg chg="mod">
          <ac:chgData name="Burns, Laura" userId="2b2796ff-7c5f-43fd-ab9b-f6f606271424" providerId="ADAL" clId="{BBB20399-A255-4895-9D08-C319899D02B1}" dt="2025-09-09T20:30:03.370" v="849" actId="14100"/>
          <ac:spMkLst>
            <pc:docMk/>
            <pc:sldMk cId="3364999815" sldId="266"/>
            <ac:spMk id="3" creationId="{1639EF29-2599-41ED-2598-DBD0CD065E4C}"/>
          </ac:spMkLst>
        </pc:spChg>
        <pc:picChg chg="del">
          <ac:chgData name="Burns, Laura" userId="2b2796ff-7c5f-43fd-ab9b-f6f606271424" providerId="ADAL" clId="{BBB20399-A255-4895-9D08-C319899D02B1}" dt="2025-09-09T20:11:22.070" v="180" actId="478"/>
          <ac:picMkLst>
            <pc:docMk/>
            <pc:sldMk cId="3364999815" sldId="266"/>
            <ac:picMk id="5" creationId="{57C26711-2EFC-1C32-4E3B-23FC65446535}"/>
          </ac:picMkLst>
        </pc:picChg>
      </pc:sldChg>
      <pc:sldChg chg="ord">
        <pc:chgData name="Burns, Laura" userId="2b2796ff-7c5f-43fd-ab9b-f6f606271424" providerId="ADAL" clId="{BBB20399-A255-4895-9D08-C319899D02B1}" dt="2025-09-09T20:34:39.061" v="851"/>
        <pc:sldMkLst>
          <pc:docMk/>
          <pc:sldMk cId="1403945135" sldId="267"/>
        </pc:sldMkLst>
      </pc:sldChg>
      <pc:sldChg chg="modSp mod ord">
        <pc:chgData name="Burns, Laura" userId="2b2796ff-7c5f-43fd-ab9b-f6f606271424" providerId="ADAL" clId="{BBB20399-A255-4895-9D08-C319899D02B1}" dt="2025-09-09T20:29:41.184" v="843" actId="207"/>
        <pc:sldMkLst>
          <pc:docMk/>
          <pc:sldMk cId="1834252475" sldId="269"/>
        </pc:sldMkLst>
        <pc:spChg chg="mod">
          <ac:chgData name="Burns, Laura" userId="2b2796ff-7c5f-43fd-ab9b-f6f606271424" providerId="ADAL" clId="{BBB20399-A255-4895-9D08-C319899D02B1}" dt="2025-09-09T20:29:41.184" v="843" actId="207"/>
          <ac:spMkLst>
            <pc:docMk/>
            <pc:sldMk cId="1834252475" sldId="269"/>
            <ac:spMk id="3" creationId="{F0EDA2BD-0392-9C10-DB6B-659733FE3112}"/>
          </ac:spMkLst>
        </pc:spChg>
      </pc:sldChg>
      <pc:sldChg chg="modSp mod">
        <pc:chgData name="Burns, Laura" userId="2b2796ff-7c5f-43fd-ab9b-f6f606271424" providerId="ADAL" clId="{BBB20399-A255-4895-9D08-C319899D02B1}" dt="2025-09-09T20:26:06.378" v="786" actId="20577"/>
        <pc:sldMkLst>
          <pc:docMk/>
          <pc:sldMk cId="3783524207" sldId="273"/>
        </pc:sldMkLst>
        <pc:spChg chg="mod">
          <ac:chgData name="Burns, Laura" userId="2b2796ff-7c5f-43fd-ab9b-f6f606271424" providerId="ADAL" clId="{BBB20399-A255-4895-9D08-C319899D02B1}" dt="2025-09-09T20:26:06.378" v="786" actId="20577"/>
          <ac:spMkLst>
            <pc:docMk/>
            <pc:sldMk cId="3783524207" sldId="273"/>
            <ac:spMk id="2" creationId="{24B5DF58-2CAA-E982-C859-531478FE9BDE}"/>
          </ac:spMkLst>
        </pc:spChg>
        <pc:spChg chg="mod">
          <ac:chgData name="Burns, Laura" userId="2b2796ff-7c5f-43fd-ab9b-f6f606271424" providerId="ADAL" clId="{BBB20399-A255-4895-9D08-C319899D02B1}" dt="2025-09-09T20:00:26.888" v="25" actId="20577"/>
          <ac:spMkLst>
            <pc:docMk/>
            <pc:sldMk cId="3783524207" sldId="273"/>
            <ac:spMk id="3" creationId="{13CB13C4-8C11-5921-6A28-FF29C9D1A753}"/>
          </ac:spMkLst>
        </pc:spChg>
      </pc:sldChg>
      <pc:sldChg chg="modSp mod">
        <pc:chgData name="Burns, Laura" userId="2b2796ff-7c5f-43fd-ab9b-f6f606271424" providerId="ADAL" clId="{BBB20399-A255-4895-9D08-C319899D02B1}" dt="2025-09-09T20:25:51.069" v="784" actId="20577"/>
        <pc:sldMkLst>
          <pc:docMk/>
          <pc:sldMk cId="4217962298" sldId="277"/>
        </pc:sldMkLst>
        <pc:spChg chg="mod">
          <ac:chgData name="Burns, Laura" userId="2b2796ff-7c5f-43fd-ab9b-f6f606271424" providerId="ADAL" clId="{BBB20399-A255-4895-9D08-C319899D02B1}" dt="2025-09-09T20:25:51.069" v="784" actId="20577"/>
          <ac:spMkLst>
            <pc:docMk/>
            <pc:sldMk cId="4217962298" sldId="277"/>
            <ac:spMk id="3" creationId="{8A8902ED-CDF8-A64D-95A3-D6B53D785123}"/>
          </ac:spMkLst>
        </pc:spChg>
      </pc:sldChg>
      <pc:sldChg chg="add ord">
        <pc:chgData name="Burns, Laura" userId="2b2796ff-7c5f-43fd-ab9b-f6f606271424" providerId="ADAL" clId="{BBB20399-A255-4895-9D08-C319899D02B1}" dt="2025-09-09T20:16:57.591" v="262"/>
        <pc:sldMkLst>
          <pc:docMk/>
          <pc:sldMk cId="560802397" sldId="278"/>
        </pc:sldMkLst>
      </pc:sldChg>
      <pc:sldChg chg="new del">
        <pc:chgData name="Burns, Laura" userId="2b2796ff-7c5f-43fd-ab9b-f6f606271424" providerId="ADAL" clId="{BBB20399-A255-4895-9D08-C319899D02B1}" dt="2025-09-09T20:19:05.147" v="626" actId="47"/>
        <pc:sldMkLst>
          <pc:docMk/>
          <pc:sldMk cId="728275572" sldId="279"/>
        </pc:sldMkLst>
      </pc:sldChg>
      <pc:sldChg chg="addSp modSp add mod">
        <pc:chgData name="Burns, Laura" userId="2b2796ff-7c5f-43fd-ab9b-f6f606271424" providerId="ADAL" clId="{BBB20399-A255-4895-9D08-C319899D02B1}" dt="2025-09-09T20:20:55.171" v="689" actId="1076"/>
        <pc:sldMkLst>
          <pc:docMk/>
          <pc:sldMk cId="3459984250" sldId="279"/>
        </pc:sldMkLst>
        <pc:spChg chg="mod">
          <ac:chgData name="Burns, Laura" userId="2b2796ff-7c5f-43fd-ab9b-f6f606271424" providerId="ADAL" clId="{BBB20399-A255-4895-9D08-C319899D02B1}" dt="2025-09-09T20:19:14.607" v="650" actId="20577"/>
          <ac:spMkLst>
            <pc:docMk/>
            <pc:sldMk cId="3459984250" sldId="279"/>
            <ac:spMk id="2" creationId="{649A1D5E-207C-CBB9-D8EA-9B2E3E4CD691}"/>
          </ac:spMkLst>
        </pc:spChg>
        <pc:spChg chg="mod">
          <ac:chgData name="Burns, Laura" userId="2b2796ff-7c5f-43fd-ab9b-f6f606271424" providerId="ADAL" clId="{BBB20399-A255-4895-9D08-C319899D02B1}" dt="2025-09-09T20:20:04.495" v="683" actId="20577"/>
          <ac:spMkLst>
            <pc:docMk/>
            <pc:sldMk cId="3459984250" sldId="279"/>
            <ac:spMk id="3" creationId="{2110B76B-2E7E-6B2D-59D2-E24F16C83EFB}"/>
          </ac:spMkLst>
        </pc:spChg>
        <pc:picChg chg="add mod">
          <ac:chgData name="Burns, Laura" userId="2b2796ff-7c5f-43fd-ab9b-f6f606271424" providerId="ADAL" clId="{BBB20399-A255-4895-9D08-C319899D02B1}" dt="2025-09-09T20:20:29.753" v="686" actId="1076"/>
          <ac:picMkLst>
            <pc:docMk/>
            <pc:sldMk cId="3459984250" sldId="279"/>
            <ac:picMk id="5" creationId="{272C5FED-A2D1-B0B8-BCB2-62A56BF9201C}"/>
          </ac:picMkLst>
        </pc:picChg>
        <pc:picChg chg="add mod">
          <ac:chgData name="Burns, Laura" userId="2b2796ff-7c5f-43fd-ab9b-f6f606271424" providerId="ADAL" clId="{BBB20399-A255-4895-9D08-C319899D02B1}" dt="2025-09-09T20:20:55.171" v="689" actId="1076"/>
          <ac:picMkLst>
            <pc:docMk/>
            <pc:sldMk cId="3459984250" sldId="279"/>
            <ac:picMk id="7" creationId="{3C34F71E-2C25-64CC-003E-EB1C4DD10E9A}"/>
          </ac:picMkLst>
        </pc:picChg>
      </pc:sldChg>
      <pc:sldChg chg="delSp modSp add mod ord">
        <pc:chgData name="Burns, Laura" userId="2b2796ff-7c5f-43fd-ab9b-f6f606271424" providerId="ADAL" clId="{BBB20399-A255-4895-9D08-C319899D02B1}" dt="2025-09-09T20:24:54.091" v="731"/>
        <pc:sldMkLst>
          <pc:docMk/>
          <pc:sldMk cId="3344145014" sldId="280"/>
        </pc:sldMkLst>
        <pc:spChg chg="mod">
          <ac:chgData name="Burns, Laura" userId="2b2796ff-7c5f-43fd-ab9b-f6f606271424" providerId="ADAL" clId="{BBB20399-A255-4895-9D08-C319899D02B1}" dt="2025-09-09T20:24:48.604" v="729" actId="20577"/>
          <ac:spMkLst>
            <pc:docMk/>
            <pc:sldMk cId="3344145014" sldId="280"/>
            <ac:spMk id="3" creationId="{030921F0-C3A2-50C6-6C63-5A4A80EE4D53}"/>
          </ac:spMkLst>
        </pc:spChg>
        <pc:picChg chg="del">
          <ac:chgData name="Burns, Laura" userId="2b2796ff-7c5f-43fd-ab9b-f6f606271424" providerId="ADAL" clId="{BBB20399-A255-4895-9D08-C319899D02B1}" dt="2025-09-09T20:23:40.019" v="691" actId="478"/>
          <ac:picMkLst>
            <pc:docMk/>
            <pc:sldMk cId="3344145014" sldId="280"/>
            <ac:picMk id="5" creationId="{D515540C-6BA9-2D38-2183-3991F8BB548C}"/>
          </ac:picMkLst>
        </pc:picChg>
        <pc:picChg chg="del">
          <ac:chgData name="Burns, Laura" userId="2b2796ff-7c5f-43fd-ab9b-f6f606271424" providerId="ADAL" clId="{BBB20399-A255-4895-9D08-C319899D02B1}" dt="2025-09-09T20:23:43" v="692" actId="478"/>
          <ac:picMkLst>
            <pc:docMk/>
            <pc:sldMk cId="3344145014" sldId="280"/>
            <ac:picMk id="7" creationId="{02F26719-1F0A-C349-BD87-D29E1FCA640D}"/>
          </ac:picMkLst>
        </pc:picChg>
      </pc:sldChg>
      <pc:sldChg chg="modSp add mod">
        <pc:chgData name="Burns, Laura" userId="2b2796ff-7c5f-43fd-ab9b-f6f606271424" providerId="ADAL" clId="{BBB20399-A255-4895-9D08-C319899D02B1}" dt="2025-09-09T20:25:36.203" v="758" actId="2711"/>
        <pc:sldMkLst>
          <pc:docMk/>
          <pc:sldMk cId="1451816281" sldId="281"/>
        </pc:sldMkLst>
        <pc:spChg chg="mod">
          <ac:chgData name="Burns, Laura" userId="2b2796ff-7c5f-43fd-ab9b-f6f606271424" providerId="ADAL" clId="{BBB20399-A255-4895-9D08-C319899D02B1}" dt="2025-09-09T20:25:28.655" v="757" actId="20577"/>
          <ac:spMkLst>
            <pc:docMk/>
            <pc:sldMk cId="1451816281" sldId="281"/>
            <ac:spMk id="2" creationId="{EED68B6A-019F-3C86-271A-9CFF1A61F176}"/>
          </ac:spMkLst>
        </pc:spChg>
        <pc:spChg chg="mod">
          <ac:chgData name="Burns, Laura" userId="2b2796ff-7c5f-43fd-ab9b-f6f606271424" providerId="ADAL" clId="{BBB20399-A255-4895-9D08-C319899D02B1}" dt="2025-09-09T20:25:36.203" v="758" actId="2711"/>
          <ac:spMkLst>
            <pc:docMk/>
            <pc:sldMk cId="1451816281" sldId="281"/>
            <ac:spMk id="3" creationId="{069FDFE0-009E-DBC9-6C3C-A1121886C879}"/>
          </ac:spMkLst>
        </pc:spChg>
      </pc:sldChg>
      <pc:sldChg chg="addSp delSp modSp add mod">
        <pc:chgData name="Burns, Laura" userId="2b2796ff-7c5f-43fd-ab9b-f6f606271424" providerId="ADAL" clId="{BBB20399-A255-4895-9D08-C319899D02B1}" dt="2025-09-09T20:35:46.441" v="882" actId="1076"/>
        <pc:sldMkLst>
          <pc:docMk/>
          <pc:sldMk cId="1686742423" sldId="282"/>
        </pc:sldMkLst>
        <pc:spChg chg="mod">
          <ac:chgData name="Burns, Laura" userId="2b2796ff-7c5f-43fd-ab9b-f6f606271424" providerId="ADAL" clId="{BBB20399-A255-4895-9D08-C319899D02B1}" dt="2025-09-09T20:34:53.102" v="874" actId="20577"/>
          <ac:spMkLst>
            <pc:docMk/>
            <pc:sldMk cId="1686742423" sldId="282"/>
            <ac:spMk id="2" creationId="{CF76DB54-4317-51C3-F2F1-AF0657CEA852}"/>
          </ac:spMkLst>
        </pc:spChg>
        <pc:spChg chg="del mod">
          <ac:chgData name="Burns, Laura" userId="2b2796ff-7c5f-43fd-ab9b-f6f606271424" providerId="ADAL" clId="{BBB20399-A255-4895-9D08-C319899D02B1}" dt="2025-09-09T20:34:58.065" v="876" actId="22"/>
          <ac:spMkLst>
            <pc:docMk/>
            <pc:sldMk cId="1686742423" sldId="282"/>
            <ac:spMk id="3" creationId="{80F65109-7D55-781A-7E10-EE234F43232E}"/>
          </ac:spMkLst>
        </pc:spChg>
        <pc:picChg chg="add mod ord">
          <ac:chgData name="Burns, Laura" userId="2b2796ff-7c5f-43fd-ab9b-f6f606271424" providerId="ADAL" clId="{BBB20399-A255-4895-9D08-C319899D02B1}" dt="2025-09-09T20:35:46.441" v="882" actId="1076"/>
          <ac:picMkLst>
            <pc:docMk/>
            <pc:sldMk cId="1686742423" sldId="282"/>
            <ac:picMk id="6" creationId="{E5D22866-6C71-A404-F866-2D904DE569C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A44D-299A-B6EF-B7AC-26C9DF91E1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CE14E4E-27A6-E737-2B46-924AB0464C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18D599-54C3-AE89-25B1-6719319BF51D}"/>
              </a:ext>
            </a:extLst>
          </p:cNvPr>
          <p:cNvSpPr>
            <a:spLocks noGrp="1"/>
          </p:cNvSpPr>
          <p:nvPr>
            <p:ph type="dt" sz="half" idx="10"/>
          </p:nvPr>
        </p:nvSpPr>
        <p:spPr/>
        <p:txBody>
          <a:bodyPr/>
          <a:lstStyle/>
          <a:p>
            <a:fld id="{7AF9AD58-244F-4D79-9FEF-3DB05091AF9D}" type="datetimeFigureOut">
              <a:rPr lang="en-GB" smtClean="0"/>
              <a:t>09/09/2025</a:t>
            </a:fld>
            <a:endParaRPr lang="en-GB"/>
          </a:p>
        </p:txBody>
      </p:sp>
      <p:sp>
        <p:nvSpPr>
          <p:cNvPr id="5" name="Footer Placeholder 4">
            <a:extLst>
              <a:ext uri="{FF2B5EF4-FFF2-40B4-BE49-F238E27FC236}">
                <a16:creationId xmlns:a16="http://schemas.microsoft.com/office/drawing/2014/main" id="{672850C5-F2D2-2C3E-630F-D9A001ED36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5E781B-1128-A802-A88D-97CFE8BF9905}"/>
              </a:ext>
            </a:extLst>
          </p:cNvPr>
          <p:cNvSpPr>
            <a:spLocks noGrp="1"/>
          </p:cNvSpPr>
          <p:nvPr>
            <p:ph type="sldNum" sz="quarter" idx="12"/>
          </p:nvPr>
        </p:nvSpPr>
        <p:spPr/>
        <p:txBody>
          <a:bodyPr/>
          <a:lstStyle/>
          <a:p>
            <a:fld id="{91C3E1F4-781C-4E04-954C-5E195F9C2AAD}" type="slidenum">
              <a:rPr lang="en-GB" smtClean="0"/>
              <a:t>‹#›</a:t>
            </a:fld>
            <a:endParaRPr lang="en-GB"/>
          </a:p>
        </p:txBody>
      </p:sp>
    </p:spTree>
    <p:extLst>
      <p:ext uri="{BB962C8B-B14F-4D97-AF65-F5344CB8AC3E}">
        <p14:creationId xmlns:p14="http://schemas.microsoft.com/office/powerpoint/2010/main" val="3698992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0D75A-821B-786A-B5F4-E63975C9DE5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539453-43F1-00D3-A63E-2829EFDCAF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C66030-259C-3143-9498-D820CEF06980}"/>
              </a:ext>
            </a:extLst>
          </p:cNvPr>
          <p:cNvSpPr>
            <a:spLocks noGrp="1"/>
          </p:cNvSpPr>
          <p:nvPr>
            <p:ph type="dt" sz="half" idx="10"/>
          </p:nvPr>
        </p:nvSpPr>
        <p:spPr/>
        <p:txBody>
          <a:bodyPr/>
          <a:lstStyle/>
          <a:p>
            <a:fld id="{7AF9AD58-244F-4D79-9FEF-3DB05091AF9D}" type="datetimeFigureOut">
              <a:rPr lang="en-GB" smtClean="0"/>
              <a:t>09/09/2025</a:t>
            </a:fld>
            <a:endParaRPr lang="en-GB"/>
          </a:p>
        </p:txBody>
      </p:sp>
      <p:sp>
        <p:nvSpPr>
          <p:cNvPr id="5" name="Footer Placeholder 4">
            <a:extLst>
              <a:ext uri="{FF2B5EF4-FFF2-40B4-BE49-F238E27FC236}">
                <a16:creationId xmlns:a16="http://schemas.microsoft.com/office/drawing/2014/main" id="{B48D44C0-AF82-C2CC-4667-DCDD3009F3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5A6437-1A7D-0D66-DBCF-4C9B53DFE2DB}"/>
              </a:ext>
            </a:extLst>
          </p:cNvPr>
          <p:cNvSpPr>
            <a:spLocks noGrp="1"/>
          </p:cNvSpPr>
          <p:nvPr>
            <p:ph type="sldNum" sz="quarter" idx="12"/>
          </p:nvPr>
        </p:nvSpPr>
        <p:spPr/>
        <p:txBody>
          <a:bodyPr/>
          <a:lstStyle/>
          <a:p>
            <a:fld id="{91C3E1F4-781C-4E04-954C-5E195F9C2AAD}" type="slidenum">
              <a:rPr lang="en-GB" smtClean="0"/>
              <a:t>‹#›</a:t>
            </a:fld>
            <a:endParaRPr lang="en-GB"/>
          </a:p>
        </p:txBody>
      </p:sp>
    </p:spTree>
    <p:extLst>
      <p:ext uri="{BB962C8B-B14F-4D97-AF65-F5344CB8AC3E}">
        <p14:creationId xmlns:p14="http://schemas.microsoft.com/office/powerpoint/2010/main" val="1998387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766241-FC70-2543-7DC0-411458CE63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93A7E2-CBCA-FAEC-9366-567BF69C9E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0E5E93-9407-034A-F358-C311B53702F4}"/>
              </a:ext>
            </a:extLst>
          </p:cNvPr>
          <p:cNvSpPr>
            <a:spLocks noGrp="1"/>
          </p:cNvSpPr>
          <p:nvPr>
            <p:ph type="dt" sz="half" idx="10"/>
          </p:nvPr>
        </p:nvSpPr>
        <p:spPr/>
        <p:txBody>
          <a:bodyPr/>
          <a:lstStyle/>
          <a:p>
            <a:fld id="{7AF9AD58-244F-4D79-9FEF-3DB05091AF9D}" type="datetimeFigureOut">
              <a:rPr lang="en-GB" smtClean="0"/>
              <a:t>09/09/2025</a:t>
            </a:fld>
            <a:endParaRPr lang="en-GB"/>
          </a:p>
        </p:txBody>
      </p:sp>
      <p:sp>
        <p:nvSpPr>
          <p:cNvPr id="5" name="Footer Placeholder 4">
            <a:extLst>
              <a:ext uri="{FF2B5EF4-FFF2-40B4-BE49-F238E27FC236}">
                <a16:creationId xmlns:a16="http://schemas.microsoft.com/office/drawing/2014/main" id="{C130AF50-5D08-5A41-C462-039CBA127F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4C1A4E-8083-015C-DF40-5E0973F393E5}"/>
              </a:ext>
            </a:extLst>
          </p:cNvPr>
          <p:cNvSpPr>
            <a:spLocks noGrp="1"/>
          </p:cNvSpPr>
          <p:nvPr>
            <p:ph type="sldNum" sz="quarter" idx="12"/>
          </p:nvPr>
        </p:nvSpPr>
        <p:spPr/>
        <p:txBody>
          <a:bodyPr/>
          <a:lstStyle/>
          <a:p>
            <a:fld id="{91C3E1F4-781C-4E04-954C-5E195F9C2AAD}" type="slidenum">
              <a:rPr lang="en-GB" smtClean="0"/>
              <a:t>‹#›</a:t>
            </a:fld>
            <a:endParaRPr lang="en-GB"/>
          </a:p>
        </p:txBody>
      </p:sp>
    </p:spTree>
    <p:extLst>
      <p:ext uri="{BB962C8B-B14F-4D97-AF65-F5344CB8AC3E}">
        <p14:creationId xmlns:p14="http://schemas.microsoft.com/office/powerpoint/2010/main" val="1773777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17F2F-6385-7205-CC5F-44E41EB6CC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7C4FDD-E275-3C2E-9B13-A223A79BC5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12C604-114D-67B1-7397-EBF6BD02385D}"/>
              </a:ext>
            </a:extLst>
          </p:cNvPr>
          <p:cNvSpPr>
            <a:spLocks noGrp="1"/>
          </p:cNvSpPr>
          <p:nvPr>
            <p:ph type="dt" sz="half" idx="10"/>
          </p:nvPr>
        </p:nvSpPr>
        <p:spPr/>
        <p:txBody>
          <a:bodyPr/>
          <a:lstStyle/>
          <a:p>
            <a:fld id="{7AF9AD58-244F-4D79-9FEF-3DB05091AF9D}" type="datetimeFigureOut">
              <a:rPr lang="en-GB" smtClean="0"/>
              <a:t>09/09/2025</a:t>
            </a:fld>
            <a:endParaRPr lang="en-GB"/>
          </a:p>
        </p:txBody>
      </p:sp>
      <p:sp>
        <p:nvSpPr>
          <p:cNvPr id="5" name="Footer Placeholder 4">
            <a:extLst>
              <a:ext uri="{FF2B5EF4-FFF2-40B4-BE49-F238E27FC236}">
                <a16:creationId xmlns:a16="http://schemas.microsoft.com/office/drawing/2014/main" id="{8839FD07-764D-0313-2279-16E37B99D5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BEDB89-D80B-E287-B9C9-67C7C468DAA6}"/>
              </a:ext>
            </a:extLst>
          </p:cNvPr>
          <p:cNvSpPr>
            <a:spLocks noGrp="1"/>
          </p:cNvSpPr>
          <p:nvPr>
            <p:ph type="sldNum" sz="quarter" idx="12"/>
          </p:nvPr>
        </p:nvSpPr>
        <p:spPr/>
        <p:txBody>
          <a:bodyPr/>
          <a:lstStyle/>
          <a:p>
            <a:fld id="{91C3E1F4-781C-4E04-954C-5E195F9C2AAD}" type="slidenum">
              <a:rPr lang="en-GB" smtClean="0"/>
              <a:t>‹#›</a:t>
            </a:fld>
            <a:endParaRPr lang="en-GB"/>
          </a:p>
        </p:txBody>
      </p:sp>
    </p:spTree>
    <p:extLst>
      <p:ext uri="{BB962C8B-B14F-4D97-AF65-F5344CB8AC3E}">
        <p14:creationId xmlns:p14="http://schemas.microsoft.com/office/powerpoint/2010/main" val="3062524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E39EE-F586-1781-6F03-B27BA78625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3D07FE7-80DD-69B1-F7F7-9659F8DEA11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603A9D-E6C5-694B-4C1B-2C416EA94E1A}"/>
              </a:ext>
            </a:extLst>
          </p:cNvPr>
          <p:cNvSpPr>
            <a:spLocks noGrp="1"/>
          </p:cNvSpPr>
          <p:nvPr>
            <p:ph type="dt" sz="half" idx="10"/>
          </p:nvPr>
        </p:nvSpPr>
        <p:spPr/>
        <p:txBody>
          <a:bodyPr/>
          <a:lstStyle/>
          <a:p>
            <a:fld id="{7AF9AD58-244F-4D79-9FEF-3DB05091AF9D}" type="datetimeFigureOut">
              <a:rPr lang="en-GB" smtClean="0"/>
              <a:t>09/09/2025</a:t>
            </a:fld>
            <a:endParaRPr lang="en-GB"/>
          </a:p>
        </p:txBody>
      </p:sp>
      <p:sp>
        <p:nvSpPr>
          <p:cNvPr id="5" name="Footer Placeholder 4">
            <a:extLst>
              <a:ext uri="{FF2B5EF4-FFF2-40B4-BE49-F238E27FC236}">
                <a16:creationId xmlns:a16="http://schemas.microsoft.com/office/drawing/2014/main" id="{DC352F60-AD86-3ED5-EE89-7DFF5E3754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6AE338-562F-9C81-E8ED-700079A7E244}"/>
              </a:ext>
            </a:extLst>
          </p:cNvPr>
          <p:cNvSpPr>
            <a:spLocks noGrp="1"/>
          </p:cNvSpPr>
          <p:nvPr>
            <p:ph type="sldNum" sz="quarter" idx="12"/>
          </p:nvPr>
        </p:nvSpPr>
        <p:spPr/>
        <p:txBody>
          <a:bodyPr/>
          <a:lstStyle/>
          <a:p>
            <a:fld id="{91C3E1F4-781C-4E04-954C-5E195F9C2AAD}" type="slidenum">
              <a:rPr lang="en-GB" smtClean="0"/>
              <a:t>‹#›</a:t>
            </a:fld>
            <a:endParaRPr lang="en-GB"/>
          </a:p>
        </p:txBody>
      </p:sp>
    </p:spTree>
    <p:extLst>
      <p:ext uri="{BB962C8B-B14F-4D97-AF65-F5344CB8AC3E}">
        <p14:creationId xmlns:p14="http://schemas.microsoft.com/office/powerpoint/2010/main" val="152172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535B-89F8-E50F-D287-F56F915913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C9AFE2-DE1E-0F19-7CE2-F855783BF4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918F0C8-B901-78B6-A9F2-E4C3638762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5712CEB-4124-E57F-30DE-28078D4A9BBD}"/>
              </a:ext>
            </a:extLst>
          </p:cNvPr>
          <p:cNvSpPr>
            <a:spLocks noGrp="1"/>
          </p:cNvSpPr>
          <p:nvPr>
            <p:ph type="dt" sz="half" idx="10"/>
          </p:nvPr>
        </p:nvSpPr>
        <p:spPr/>
        <p:txBody>
          <a:bodyPr/>
          <a:lstStyle/>
          <a:p>
            <a:fld id="{7AF9AD58-244F-4D79-9FEF-3DB05091AF9D}" type="datetimeFigureOut">
              <a:rPr lang="en-GB" smtClean="0"/>
              <a:t>09/09/2025</a:t>
            </a:fld>
            <a:endParaRPr lang="en-GB"/>
          </a:p>
        </p:txBody>
      </p:sp>
      <p:sp>
        <p:nvSpPr>
          <p:cNvPr id="6" name="Footer Placeholder 5">
            <a:extLst>
              <a:ext uri="{FF2B5EF4-FFF2-40B4-BE49-F238E27FC236}">
                <a16:creationId xmlns:a16="http://schemas.microsoft.com/office/drawing/2014/main" id="{2DEF1612-A4D8-CDEF-A3DE-5DBD88C525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0A0C8F-D27B-E0E9-84CF-09F1E5C359E9}"/>
              </a:ext>
            </a:extLst>
          </p:cNvPr>
          <p:cNvSpPr>
            <a:spLocks noGrp="1"/>
          </p:cNvSpPr>
          <p:nvPr>
            <p:ph type="sldNum" sz="quarter" idx="12"/>
          </p:nvPr>
        </p:nvSpPr>
        <p:spPr/>
        <p:txBody>
          <a:bodyPr/>
          <a:lstStyle/>
          <a:p>
            <a:fld id="{91C3E1F4-781C-4E04-954C-5E195F9C2AAD}" type="slidenum">
              <a:rPr lang="en-GB" smtClean="0"/>
              <a:t>‹#›</a:t>
            </a:fld>
            <a:endParaRPr lang="en-GB"/>
          </a:p>
        </p:txBody>
      </p:sp>
    </p:spTree>
    <p:extLst>
      <p:ext uri="{BB962C8B-B14F-4D97-AF65-F5344CB8AC3E}">
        <p14:creationId xmlns:p14="http://schemas.microsoft.com/office/powerpoint/2010/main" val="2339521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4A341-557B-D873-D35B-5C834F4C06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6B63AE-DB2C-8F9A-9A61-BEAC522600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BCA4AA-D6F2-71E2-F8FA-50CBC7F9D7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B62A8DF-0125-4122-FDEE-DEA5376DBD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4527F-5FD8-F11B-0876-FD0ED44789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5D25D71-642F-7B85-0AA4-428929643DE9}"/>
              </a:ext>
            </a:extLst>
          </p:cNvPr>
          <p:cNvSpPr>
            <a:spLocks noGrp="1"/>
          </p:cNvSpPr>
          <p:nvPr>
            <p:ph type="dt" sz="half" idx="10"/>
          </p:nvPr>
        </p:nvSpPr>
        <p:spPr/>
        <p:txBody>
          <a:bodyPr/>
          <a:lstStyle/>
          <a:p>
            <a:fld id="{7AF9AD58-244F-4D79-9FEF-3DB05091AF9D}" type="datetimeFigureOut">
              <a:rPr lang="en-GB" smtClean="0"/>
              <a:t>09/09/2025</a:t>
            </a:fld>
            <a:endParaRPr lang="en-GB"/>
          </a:p>
        </p:txBody>
      </p:sp>
      <p:sp>
        <p:nvSpPr>
          <p:cNvPr id="8" name="Footer Placeholder 7">
            <a:extLst>
              <a:ext uri="{FF2B5EF4-FFF2-40B4-BE49-F238E27FC236}">
                <a16:creationId xmlns:a16="http://schemas.microsoft.com/office/drawing/2014/main" id="{143FD39D-741E-8695-1F30-BC98066398E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039DA2A-6314-6997-90A1-35F140BBDA3C}"/>
              </a:ext>
            </a:extLst>
          </p:cNvPr>
          <p:cNvSpPr>
            <a:spLocks noGrp="1"/>
          </p:cNvSpPr>
          <p:nvPr>
            <p:ph type="sldNum" sz="quarter" idx="12"/>
          </p:nvPr>
        </p:nvSpPr>
        <p:spPr/>
        <p:txBody>
          <a:bodyPr/>
          <a:lstStyle/>
          <a:p>
            <a:fld id="{91C3E1F4-781C-4E04-954C-5E195F9C2AAD}" type="slidenum">
              <a:rPr lang="en-GB" smtClean="0"/>
              <a:t>‹#›</a:t>
            </a:fld>
            <a:endParaRPr lang="en-GB"/>
          </a:p>
        </p:txBody>
      </p:sp>
    </p:spTree>
    <p:extLst>
      <p:ext uri="{BB962C8B-B14F-4D97-AF65-F5344CB8AC3E}">
        <p14:creationId xmlns:p14="http://schemas.microsoft.com/office/powerpoint/2010/main" val="2387746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048F-3491-5D1C-E402-8E20F08D41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14BCFD-D319-CD2F-4C6F-CA48BDCE5A67}"/>
              </a:ext>
            </a:extLst>
          </p:cNvPr>
          <p:cNvSpPr>
            <a:spLocks noGrp="1"/>
          </p:cNvSpPr>
          <p:nvPr>
            <p:ph type="dt" sz="half" idx="10"/>
          </p:nvPr>
        </p:nvSpPr>
        <p:spPr/>
        <p:txBody>
          <a:bodyPr/>
          <a:lstStyle/>
          <a:p>
            <a:fld id="{7AF9AD58-244F-4D79-9FEF-3DB05091AF9D}" type="datetimeFigureOut">
              <a:rPr lang="en-GB" smtClean="0"/>
              <a:t>09/09/2025</a:t>
            </a:fld>
            <a:endParaRPr lang="en-GB"/>
          </a:p>
        </p:txBody>
      </p:sp>
      <p:sp>
        <p:nvSpPr>
          <p:cNvPr id="4" name="Footer Placeholder 3">
            <a:extLst>
              <a:ext uri="{FF2B5EF4-FFF2-40B4-BE49-F238E27FC236}">
                <a16:creationId xmlns:a16="http://schemas.microsoft.com/office/drawing/2014/main" id="{4F261FC8-7759-C993-E5CA-B0381466D33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E185E91-BED5-6F5A-C7E5-57662536939B}"/>
              </a:ext>
            </a:extLst>
          </p:cNvPr>
          <p:cNvSpPr>
            <a:spLocks noGrp="1"/>
          </p:cNvSpPr>
          <p:nvPr>
            <p:ph type="sldNum" sz="quarter" idx="12"/>
          </p:nvPr>
        </p:nvSpPr>
        <p:spPr/>
        <p:txBody>
          <a:bodyPr/>
          <a:lstStyle/>
          <a:p>
            <a:fld id="{91C3E1F4-781C-4E04-954C-5E195F9C2AAD}" type="slidenum">
              <a:rPr lang="en-GB" smtClean="0"/>
              <a:t>‹#›</a:t>
            </a:fld>
            <a:endParaRPr lang="en-GB"/>
          </a:p>
        </p:txBody>
      </p:sp>
    </p:spTree>
    <p:extLst>
      <p:ext uri="{BB962C8B-B14F-4D97-AF65-F5344CB8AC3E}">
        <p14:creationId xmlns:p14="http://schemas.microsoft.com/office/powerpoint/2010/main" val="354102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DF16B6-181B-9ED0-026F-F5D83B451965}"/>
              </a:ext>
            </a:extLst>
          </p:cNvPr>
          <p:cNvSpPr>
            <a:spLocks noGrp="1"/>
          </p:cNvSpPr>
          <p:nvPr>
            <p:ph type="dt" sz="half" idx="10"/>
          </p:nvPr>
        </p:nvSpPr>
        <p:spPr/>
        <p:txBody>
          <a:bodyPr/>
          <a:lstStyle/>
          <a:p>
            <a:fld id="{7AF9AD58-244F-4D79-9FEF-3DB05091AF9D}" type="datetimeFigureOut">
              <a:rPr lang="en-GB" smtClean="0"/>
              <a:t>09/09/2025</a:t>
            </a:fld>
            <a:endParaRPr lang="en-GB"/>
          </a:p>
        </p:txBody>
      </p:sp>
      <p:sp>
        <p:nvSpPr>
          <p:cNvPr id="3" name="Footer Placeholder 2">
            <a:extLst>
              <a:ext uri="{FF2B5EF4-FFF2-40B4-BE49-F238E27FC236}">
                <a16:creationId xmlns:a16="http://schemas.microsoft.com/office/drawing/2014/main" id="{3483D5EF-A7D4-08BC-44D4-79D88E2646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9F5510E-563A-C386-2275-7E8B2286DBE7}"/>
              </a:ext>
            </a:extLst>
          </p:cNvPr>
          <p:cNvSpPr>
            <a:spLocks noGrp="1"/>
          </p:cNvSpPr>
          <p:nvPr>
            <p:ph type="sldNum" sz="quarter" idx="12"/>
          </p:nvPr>
        </p:nvSpPr>
        <p:spPr/>
        <p:txBody>
          <a:bodyPr/>
          <a:lstStyle/>
          <a:p>
            <a:fld id="{91C3E1F4-781C-4E04-954C-5E195F9C2AAD}" type="slidenum">
              <a:rPr lang="en-GB" smtClean="0"/>
              <a:t>‹#›</a:t>
            </a:fld>
            <a:endParaRPr lang="en-GB"/>
          </a:p>
        </p:txBody>
      </p:sp>
    </p:spTree>
    <p:extLst>
      <p:ext uri="{BB962C8B-B14F-4D97-AF65-F5344CB8AC3E}">
        <p14:creationId xmlns:p14="http://schemas.microsoft.com/office/powerpoint/2010/main" val="276597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D7CA5-3B1F-F296-84A3-49683DC9D0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D4710A8-CA41-6157-D711-0CC2456F91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AEB087-4F5E-B8D0-3481-DDB1A88727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08E2E9-61FA-D0BC-4920-906672D6CC27}"/>
              </a:ext>
            </a:extLst>
          </p:cNvPr>
          <p:cNvSpPr>
            <a:spLocks noGrp="1"/>
          </p:cNvSpPr>
          <p:nvPr>
            <p:ph type="dt" sz="half" idx="10"/>
          </p:nvPr>
        </p:nvSpPr>
        <p:spPr/>
        <p:txBody>
          <a:bodyPr/>
          <a:lstStyle/>
          <a:p>
            <a:fld id="{7AF9AD58-244F-4D79-9FEF-3DB05091AF9D}" type="datetimeFigureOut">
              <a:rPr lang="en-GB" smtClean="0"/>
              <a:t>09/09/2025</a:t>
            </a:fld>
            <a:endParaRPr lang="en-GB"/>
          </a:p>
        </p:txBody>
      </p:sp>
      <p:sp>
        <p:nvSpPr>
          <p:cNvPr id="6" name="Footer Placeholder 5">
            <a:extLst>
              <a:ext uri="{FF2B5EF4-FFF2-40B4-BE49-F238E27FC236}">
                <a16:creationId xmlns:a16="http://schemas.microsoft.com/office/drawing/2014/main" id="{4BAEAA4B-7045-DAE7-91B6-CC54DD493D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9C88D5-C27C-9C48-F556-7890E59E0FF8}"/>
              </a:ext>
            </a:extLst>
          </p:cNvPr>
          <p:cNvSpPr>
            <a:spLocks noGrp="1"/>
          </p:cNvSpPr>
          <p:nvPr>
            <p:ph type="sldNum" sz="quarter" idx="12"/>
          </p:nvPr>
        </p:nvSpPr>
        <p:spPr/>
        <p:txBody>
          <a:bodyPr/>
          <a:lstStyle/>
          <a:p>
            <a:fld id="{91C3E1F4-781C-4E04-954C-5E195F9C2AAD}" type="slidenum">
              <a:rPr lang="en-GB" smtClean="0"/>
              <a:t>‹#›</a:t>
            </a:fld>
            <a:endParaRPr lang="en-GB"/>
          </a:p>
        </p:txBody>
      </p:sp>
    </p:spTree>
    <p:extLst>
      <p:ext uri="{BB962C8B-B14F-4D97-AF65-F5344CB8AC3E}">
        <p14:creationId xmlns:p14="http://schemas.microsoft.com/office/powerpoint/2010/main" val="1854554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A0BF1-2C41-E6F6-F286-76E345BD37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F0DFDB0-DDC8-0579-AFBC-533FAC16C1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3A05D43-2A8C-28DB-E0ED-01C16CEEC9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7EF929-9DE9-D012-67A5-D5DFE89799E5}"/>
              </a:ext>
            </a:extLst>
          </p:cNvPr>
          <p:cNvSpPr>
            <a:spLocks noGrp="1"/>
          </p:cNvSpPr>
          <p:nvPr>
            <p:ph type="dt" sz="half" idx="10"/>
          </p:nvPr>
        </p:nvSpPr>
        <p:spPr/>
        <p:txBody>
          <a:bodyPr/>
          <a:lstStyle/>
          <a:p>
            <a:fld id="{7AF9AD58-244F-4D79-9FEF-3DB05091AF9D}" type="datetimeFigureOut">
              <a:rPr lang="en-GB" smtClean="0"/>
              <a:t>09/09/2025</a:t>
            </a:fld>
            <a:endParaRPr lang="en-GB"/>
          </a:p>
        </p:txBody>
      </p:sp>
      <p:sp>
        <p:nvSpPr>
          <p:cNvPr id="6" name="Footer Placeholder 5">
            <a:extLst>
              <a:ext uri="{FF2B5EF4-FFF2-40B4-BE49-F238E27FC236}">
                <a16:creationId xmlns:a16="http://schemas.microsoft.com/office/drawing/2014/main" id="{C34057A6-928C-D2E0-C7AB-FE8AE36F1F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2ABD08-FFEC-EA7B-F0D7-7787D1008F5F}"/>
              </a:ext>
            </a:extLst>
          </p:cNvPr>
          <p:cNvSpPr>
            <a:spLocks noGrp="1"/>
          </p:cNvSpPr>
          <p:nvPr>
            <p:ph type="sldNum" sz="quarter" idx="12"/>
          </p:nvPr>
        </p:nvSpPr>
        <p:spPr/>
        <p:txBody>
          <a:bodyPr/>
          <a:lstStyle/>
          <a:p>
            <a:fld id="{91C3E1F4-781C-4E04-954C-5E195F9C2AAD}" type="slidenum">
              <a:rPr lang="en-GB" smtClean="0"/>
              <a:t>‹#›</a:t>
            </a:fld>
            <a:endParaRPr lang="en-GB"/>
          </a:p>
        </p:txBody>
      </p:sp>
    </p:spTree>
    <p:extLst>
      <p:ext uri="{BB962C8B-B14F-4D97-AF65-F5344CB8AC3E}">
        <p14:creationId xmlns:p14="http://schemas.microsoft.com/office/powerpoint/2010/main" val="1227422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C25AD1-9469-CED0-754F-CD9B5D5741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6AC89E-57B5-3461-1DF6-18A380578B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781664-1BBD-8BDB-BBD0-123ADC4804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F9AD58-244F-4D79-9FEF-3DB05091AF9D}" type="datetimeFigureOut">
              <a:rPr lang="en-GB" smtClean="0"/>
              <a:t>09/09/2025</a:t>
            </a:fld>
            <a:endParaRPr lang="en-GB"/>
          </a:p>
        </p:txBody>
      </p:sp>
      <p:sp>
        <p:nvSpPr>
          <p:cNvPr id="5" name="Footer Placeholder 4">
            <a:extLst>
              <a:ext uri="{FF2B5EF4-FFF2-40B4-BE49-F238E27FC236}">
                <a16:creationId xmlns:a16="http://schemas.microsoft.com/office/drawing/2014/main" id="{271DCA1D-6B79-DAE7-92F4-7795220A30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545D463-A411-7277-4298-4DDE878E40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1C3E1F4-781C-4E04-954C-5E195F9C2AAD}" type="slidenum">
              <a:rPr lang="en-GB" smtClean="0"/>
              <a:t>‹#›</a:t>
            </a:fld>
            <a:endParaRPr lang="en-GB"/>
          </a:p>
        </p:txBody>
      </p:sp>
    </p:spTree>
    <p:extLst>
      <p:ext uri="{BB962C8B-B14F-4D97-AF65-F5344CB8AC3E}">
        <p14:creationId xmlns:p14="http://schemas.microsoft.com/office/powerpoint/2010/main" val="3800703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acebook.com/miskin.education" TargetMode="External"/><Relationship Id="rId2" Type="http://schemas.openxmlformats.org/officeDocument/2006/relationships/hyperlink" Target="https://www.ruthmiskin.com/parentsandcarers/" TargetMode="External"/><Relationship Id="rId1" Type="http://schemas.openxmlformats.org/officeDocument/2006/relationships/slideLayout" Target="../slideLayouts/slideLayout2.xml"/><Relationship Id="rId4" Type="http://schemas.openxmlformats.org/officeDocument/2006/relationships/hyperlink" Target="http://www.oxfordowl.co.uk/Read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uk/imgres?q=phonics+segmenting&amp;start=83&amp;hl=en&amp;qscrl=1&amp;nord=1&amp;rlz=1T4SNYK_en-GBGB313GB313&amp;biw=1280&amp;bih=685&amp;addh=36&amp;tbm=isch&amp;tbnid=4hkhmDNNH3HuvM:&amp;imgrefurl=http://www.littlemummy.com/2012/03/07/phonics-help/&amp;docid=Lh1Yvg-kLUVVQM&amp;imgurl=http://www.littlemummy.com/wp-content/uploads/2012/03/dog-phonics-flashcard.jpg&amp;w=630&amp;h=400&amp;ei=aOh9T9W9H8v58QPSi7GmDg&amp;zoom=1&amp;iact=hc&amp;vpx=625&amp;vpy=221&amp;dur=41&amp;hovh=179&amp;hovw=282&amp;tx=180&amp;ty=82&amp;sig=117638893342511017181&amp;page=5&amp;tbnh=149&amp;tbnw=253&amp;ndsp=20&amp;ved=1t:429,r:2,s:83,i:9"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file:///C:\Users\Laura.Burns\OneDrive%20-%20Telford%20and%20Wrekin%20Council\TAW601%20Documents%20-%20Donnington%20Wood%20St%20Matthews\Staff%20Resources\CPD\2024%20-%202025\Phonics\learnlaughspeak_c09af0825cda4a7abc228e8fbc4dc84d.mp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chools.ruthmiskin.com/training/modules/13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chools.ruthmiskin.com/training/modules/13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chools.ruthmiskin.com/training/modules/138/"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E876C882-3EB8-1C09-FE2D-24CB119222AC}"/>
              </a:ext>
            </a:extLst>
          </p:cNvPr>
          <p:cNvSpPr>
            <a:spLocks noGrp="1"/>
          </p:cNvSpPr>
          <p:nvPr>
            <p:ph type="ctrTitle"/>
          </p:nvPr>
        </p:nvSpPr>
        <p:spPr>
          <a:xfrm>
            <a:off x="3295484" y="1392272"/>
            <a:ext cx="5843150" cy="2387918"/>
          </a:xfrm>
        </p:spPr>
        <p:txBody>
          <a:bodyPr anchor="b">
            <a:normAutofit/>
          </a:bodyPr>
          <a:lstStyle/>
          <a:p>
            <a:r>
              <a:rPr lang="en-GB" sz="5200" b="1" u="sng" dirty="0">
                <a:solidFill>
                  <a:schemeClr val="tx2"/>
                </a:solidFill>
                <a:latin typeface="Sassoon Infant Std" panose="020B0503020103030203" pitchFamily="34" charset="0"/>
              </a:rPr>
              <a:t>Phonics</a:t>
            </a:r>
            <a:br>
              <a:rPr lang="en-GB" sz="5200" b="1" u="sng" dirty="0">
                <a:solidFill>
                  <a:schemeClr val="tx2"/>
                </a:solidFill>
                <a:latin typeface="Sassoon Infant Std" panose="020B0503020103030203" pitchFamily="34" charset="0"/>
              </a:rPr>
            </a:br>
            <a:r>
              <a:rPr lang="en-GB" sz="5200" b="1" u="sng" dirty="0">
                <a:solidFill>
                  <a:schemeClr val="tx2"/>
                </a:solidFill>
                <a:latin typeface="Sassoon Infant Std" panose="020B0503020103030203" pitchFamily="34" charset="0"/>
              </a:rPr>
              <a:t>Read, Write, Inc</a:t>
            </a:r>
          </a:p>
        </p:txBody>
      </p:sp>
      <p:sp>
        <p:nvSpPr>
          <p:cNvPr id="3" name="Subtitle 2">
            <a:extLst>
              <a:ext uri="{FF2B5EF4-FFF2-40B4-BE49-F238E27FC236}">
                <a16:creationId xmlns:a16="http://schemas.microsoft.com/office/drawing/2014/main" id="{FDE2BB6E-3E63-B764-441E-4FEB38AA7F66}"/>
              </a:ext>
            </a:extLst>
          </p:cNvPr>
          <p:cNvSpPr>
            <a:spLocks noGrp="1"/>
          </p:cNvSpPr>
          <p:nvPr>
            <p:ph type="subTitle" idx="1"/>
          </p:nvPr>
        </p:nvSpPr>
        <p:spPr>
          <a:xfrm>
            <a:off x="3511981" y="4292069"/>
            <a:ext cx="5188034" cy="682079"/>
          </a:xfrm>
        </p:spPr>
        <p:txBody>
          <a:bodyPr>
            <a:normAutofit fontScale="85000" lnSpcReduction="20000"/>
          </a:bodyPr>
          <a:lstStyle/>
          <a:p>
            <a:r>
              <a:rPr lang="en-GB" u="sng" dirty="0">
                <a:solidFill>
                  <a:schemeClr val="tx2"/>
                </a:solidFill>
                <a:latin typeface="Sassoon Infant Std" panose="020B0503020103030203" pitchFamily="34" charset="0"/>
              </a:rPr>
              <a:t>St Matthews CofE Aided Primary School</a:t>
            </a:r>
          </a:p>
          <a:p>
            <a:r>
              <a:rPr lang="en-GB" u="sng" dirty="0">
                <a:solidFill>
                  <a:schemeClr val="tx2"/>
                </a:solidFill>
                <a:latin typeface="Sassoon Infant Std" panose="020B0503020103030203" pitchFamily="34" charset="0"/>
              </a:rPr>
              <a:t>10</a:t>
            </a:r>
            <a:r>
              <a:rPr lang="en-GB" u="sng" baseline="30000" dirty="0">
                <a:solidFill>
                  <a:schemeClr val="tx2"/>
                </a:solidFill>
                <a:latin typeface="Sassoon Infant Std" panose="020B0503020103030203" pitchFamily="34" charset="0"/>
              </a:rPr>
              <a:t>th</a:t>
            </a:r>
            <a:r>
              <a:rPr lang="en-GB" u="sng" dirty="0">
                <a:solidFill>
                  <a:schemeClr val="tx2"/>
                </a:solidFill>
                <a:latin typeface="Sassoon Infant Std" panose="020B0503020103030203" pitchFamily="34" charset="0"/>
              </a:rPr>
              <a:t> September 2025</a:t>
            </a: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FEE5FD20-C157-43B1-F106-E3CE162EAC12}"/>
              </a:ext>
            </a:extLst>
          </p:cNvPr>
          <p:cNvPicPr>
            <a:picLocks noChangeAspect="1"/>
          </p:cNvPicPr>
          <p:nvPr/>
        </p:nvPicPr>
        <p:blipFill>
          <a:blip r:embed="rId2"/>
          <a:stretch>
            <a:fillRect/>
          </a:stretch>
        </p:blipFill>
        <p:spPr>
          <a:xfrm>
            <a:off x="4782420" y="969793"/>
            <a:ext cx="2819644" cy="967824"/>
          </a:xfrm>
          <a:prstGeom prst="rect">
            <a:avLst/>
          </a:prstGeom>
        </p:spPr>
      </p:pic>
    </p:spTree>
    <p:extLst>
      <p:ext uri="{BB962C8B-B14F-4D97-AF65-F5344CB8AC3E}">
        <p14:creationId xmlns:p14="http://schemas.microsoft.com/office/powerpoint/2010/main" val="159961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13ED0F-778F-CD24-911B-FF4E905240F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786C2F-25E2-DABC-A8F4-73EEDD4DB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74B55D-37AB-A730-EBAC-86140DF7B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E60FCE35-15FC-F39C-ADDC-7918A60C7E27}"/>
              </a:ext>
            </a:extLst>
          </p:cNvPr>
          <p:cNvSpPr>
            <a:spLocks noGrp="1"/>
          </p:cNvSpPr>
          <p:nvPr>
            <p:ph type="title"/>
          </p:nvPr>
        </p:nvSpPr>
        <p:spPr>
          <a:xfrm>
            <a:off x="1178564" y="-194220"/>
            <a:ext cx="9833548" cy="1325563"/>
          </a:xfrm>
        </p:spPr>
        <p:txBody>
          <a:bodyPr anchor="b">
            <a:normAutofit/>
          </a:bodyPr>
          <a:lstStyle/>
          <a:p>
            <a:pPr algn="ctr"/>
            <a:r>
              <a:rPr lang="en-GB" sz="4000" b="1" u="sng" dirty="0">
                <a:solidFill>
                  <a:schemeClr val="tx2"/>
                </a:solidFill>
                <a:latin typeface="Sassoon Infant Std" panose="020B0503020103030203" pitchFamily="34" charset="0"/>
              </a:rPr>
              <a:t>How to help at home</a:t>
            </a:r>
          </a:p>
        </p:txBody>
      </p:sp>
      <p:grpSp>
        <p:nvGrpSpPr>
          <p:cNvPr id="12" name="Group 11">
            <a:extLst>
              <a:ext uri="{FF2B5EF4-FFF2-40B4-BE49-F238E27FC236}">
                <a16:creationId xmlns:a16="http://schemas.microsoft.com/office/drawing/2014/main" id="{B56B2270-7B76-52B2-D188-26D7C02A33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4AFFC4D6-85D6-9105-D572-140B07DD4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102988A-7F85-C026-0F75-32228C9BD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349EC1-4AAC-0209-9849-56B0EBAF3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5FEA27B-29EB-7B19-AB26-389D3F94E8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030921F0-C3A2-50C6-6C63-5A4A80EE4D53}"/>
              </a:ext>
            </a:extLst>
          </p:cNvPr>
          <p:cNvSpPr>
            <a:spLocks noGrp="1"/>
          </p:cNvSpPr>
          <p:nvPr>
            <p:ph idx="1"/>
          </p:nvPr>
        </p:nvSpPr>
        <p:spPr>
          <a:xfrm>
            <a:off x="804606" y="1061538"/>
            <a:ext cx="10306259" cy="4901636"/>
          </a:xfrm>
        </p:spPr>
        <p:txBody>
          <a:bodyPr>
            <a:normAutofit/>
          </a:bodyPr>
          <a:lstStyle/>
          <a:p>
            <a:pPr marL="0" indent="0">
              <a:lnSpc>
                <a:spcPct val="150000"/>
              </a:lnSpc>
              <a:buNone/>
            </a:pPr>
            <a:endParaRPr lang="en-GB" sz="2400" dirty="0">
              <a:solidFill>
                <a:schemeClr val="tx2"/>
              </a:solidFill>
              <a:latin typeface="Sassoon Infant Std" panose="020B0503020103030203" pitchFamily="34" charset="0"/>
            </a:endParaRPr>
          </a:p>
          <a:p>
            <a:pPr marL="514350" indent="-514350">
              <a:lnSpc>
                <a:spcPct val="100000"/>
              </a:lnSpc>
              <a:buFont typeface="+mj-lt"/>
              <a:buAutoNum type="arabicPeriod"/>
            </a:pPr>
            <a:r>
              <a:rPr lang="en-US" sz="2400" dirty="0">
                <a:latin typeface="Sassoon Infant Std" panose="020B0503020103030203" pitchFamily="34" charset="0"/>
              </a:rPr>
              <a:t>Use pure sounds rather than letter names.</a:t>
            </a:r>
          </a:p>
          <a:p>
            <a:pPr marL="514350" indent="-514350">
              <a:lnSpc>
                <a:spcPct val="100000"/>
              </a:lnSpc>
              <a:buFont typeface="+mj-lt"/>
              <a:buAutoNum type="arabicPeriod"/>
            </a:pPr>
            <a:endParaRPr lang="en-US" sz="2400" dirty="0">
              <a:latin typeface="Sassoon Infant Std" panose="020B0503020103030203" pitchFamily="34" charset="0"/>
            </a:endParaRPr>
          </a:p>
          <a:p>
            <a:pPr marL="514350" indent="-514350">
              <a:lnSpc>
                <a:spcPct val="100000"/>
              </a:lnSpc>
              <a:buFont typeface="+mj-lt"/>
              <a:buAutoNum type="arabicPeriod"/>
            </a:pPr>
            <a:r>
              <a:rPr lang="en-US" sz="2400" dirty="0">
                <a:latin typeface="Sassoon Infant Std" panose="020B0503020103030203" pitchFamily="34" charset="0"/>
              </a:rPr>
              <a:t>Use Fred Talk to help your child to read and spell words.</a:t>
            </a:r>
          </a:p>
          <a:p>
            <a:pPr marL="514350" indent="-514350">
              <a:lnSpc>
                <a:spcPct val="100000"/>
              </a:lnSpc>
              <a:buFont typeface="+mj-lt"/>
              <a:buAutoNum type="arabicPeriod"/>
            </a:pPr>
            <a:endParaRPr lang="en-US" sz="2400" dirty="0">
              <a:latin typeface="Sassoon Infant Std" panose="020B0503020103030203" pitchFamily="34" charset="0"/>
            </a:endParaRPr>
          </a:p>
          <a:p>
            <a:pPr marL="514350" indent="-514350">
              <a:lnSpc>
                <a:spcPct val="100000"/>
              </a:lnSpc>
              <a:buFont typeface="+mj-lt"/>
              <a:buAutoNum type="arabicPeriod"/>
            </a:pPr>
            <a:r>
              <a:rPr lang="en-US" sz="2400" dirty="0">
                <a:latin typeface="Sassoon Infant Std" panose="020B0503020103030203" pitchFamily="34" charset="0"/>
              </a:rPr>
              <a:t>Listen to your child read their Storybook every day.</a:t>
            </a:r>
          </a:p>
          <a:p>
            <a:pPr marL="514350" indent="-514350">
              <a:lnSpc>
                <a:spcPct val="100000"/>
              </a:lnSpc>
              <a:buFont typeface="+mj-lt"/>
              <a:buAutoNum type="arabicPeriod"/>
            </a:pPr>
            <a:endParaRPr lang="en-US" sz="2400" dirty="0">
              <a:latin typeface="Sassoon Infant Std" panose="020B0503020103030203" pitchFamily="34" charset="0"/>
            </a:endParaRPr>
          </a:p>
          <a:p>
            <a:pPr marL="514350" indent="-514350">
              <a:lnSpc>
                <a:spcPct val="100000"/>
              </a:lnSpc>
              <a:buFont typeface="+mj-lt"/>
              <a:buAutoNum type="arabicPeriod"/>
            </a:pPr>
            <a:r>
              <a:rPr lang="en-US" sz="2400" dirty="0">
                <a:latin typeface="Sassoon Infant Std" panose="020B0503020103030203" pitchFamily="34" charset="0"/>
              </a:rPr>
              <a:t>Read stories to your child every day.</a:t>
            </a:r>
          </a:p>
          <a:p>
            <a:pPr marL="0" indent="0">
              <a:lnSpc>
                <a:spcPct val="150000"/>
              </a:lnSpc>
              <a:buNone/>
            </a:pPr>
            <a:endParaRPr lang="en-GB" sz="2400" dirty="0">
              <a:solidFill>
                <a:schemeClr val="tx2"/>
              </a:solidFill>
              <a:latin typeface="Sassoon Infant Std" panose="020B0503020103030203" pitchFamily="34" charset="0"/>
            </a:endParaRPr>
          </a:p>
          <a:p>
            <a:pPr marL="0" indent="0">
              <a:lnSpc>
                <a:spcPct val="150000"/>
              </a:lnSpc>
              <a:buNone/>
            </a:pPr>
            <a:endParaRPr lang="en-GB" sz="2000" dirty="0">
              <a:solidFill>
                <a:schemeClr val="tx2"/>
              </a:solidFill>
              <a:latin typeface="Sassoon Infant Std" panose="020B0503020103030203" pitchFamily="34" charset="0"/>
            </a:endParaRPr>
          </a:p>
          <a:p>
            <a:pPr marL="0" indent="0">
              <a:lnSpc>
                <a:spcPct val="150000"/>
              </a:lnSpc>
              <a:buNone/>
            </a:pPr>
            <a:endParaRPr lang="en-GB" sz="2000" dirty="0">
              <a:solidFill>
                <a:schemeClr val="tx2"/>
              </a:solidFill>
              <a:latin typeface="Sassoon Infant Std" panose="020B0503020103030203" pitchFamily="34" charset="0"/>
            </a:endParaRPr>
          </a:p>
          <a:p>
            <a:pPr>
              <a:lnSpc>
                <a:spcPct val="150000"/>
              </a:lnSpc>
            </a:pPr>
            <a:endParaRPr lang="en-GB" sz="2000" dirty="0">
              <a:solidFill>
                <a:schemeClr val="tx2"/>
              </a:solidFill>
              <a:latin typeface="Sassoon Infant Std" panose="020B0503020103030203" pitchFamily="34" charset="0"/>
            </a:endParaRPr>
          </a:p>
        </p:txBody>
      </p:sp>
      <p:grpSp>
        <p:nvGrpSpPr>
          <p:cNvPr id="18" name="Group 17">
            <a:extLst>
              <a:ext uri="{FF2B5EF4-FFF2-40B4-BE49-F238E27FC236}">
                <a16:creationId xmlns:a16="http://schemas.microsoft.com/office/drawing/2014/main" id="{FF225D62-7B80-42E9-CA51-1C5955583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98B90826-D074-2F70-24B8-DE15DD52CF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89F1650-A6A1-2004-9D61-BA45754942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CD5F252-44CE-725B-216F-A5951AE13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C491118-71D0-FD6B-8017-B18E7D2B9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44145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0167E0-D4B3-DED5-65B5-B880B26467A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7C9BB2-F555-444F-72DD-57F7E6732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3F5B44D-FD61-CF16-4C2E-6F798AA90D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EED68B6A-019F-3C86-271A-9CFF1A61F176}"/>
              </a:ext>
            </a:extLst>
          </p:cNvPr>
          <p:cNvSpPr>
            <a:spLocks noGrp="1"/>
          </p:cNvSpPr>
          <p:nvPr>
            <p:ph type="title"/>
          </p:nvPr>
        </p:nvSpPr>
        <p:spPr>
          <a:xfrm>
            <a:off x="1178564" y="-194220"/>
            <a:ext cx="9833548" cy="1325563"/>
          </a:xfrm>
        </p:spPr>
        <p:txBody>
          <a:bodyPr anchor="b">
            <a:normAutofit/>
          </a:bodyPr>
          <a:lstStyle/>
          <a:p>
            <a:pPr algn="ctr"/>
            <a:r>
              <a:rPr lang="en-GB" sz="4000" b="1" u="sng" dirty="0">
                <a:solidFill>
                  <a:schemeClr val="tx2"/>
                </a:solidFill>
                <a:latin typeface="Sassoon Infant Std" panose="020B0503020103030203" pitchFamily="34" charset="0"/>
              </a:rPr>
              <a:t>How to help at home – Online Resources</a:t>
            </a:r>
          </a:p>
        </p:txBody>
      </p:sp>
      <p:grpSp>
        <p:nvGrpSpPr>
          <p:cNvPr id="12" name="Group 11">
            <a:extLst>
              <a:ext uri="{FF2B5EF4-FFF2-40B4-BE49-F238E27FC236}">
                <a16:creationId xmlns:a16="http://schemas.microsoft.com/office/drawing/2014/main" id="{F9527467-BBFE-DB6B-2E91-92E48659AF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29A9592-1713-848D-00F7-5168AFE13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DE6414B-2816-46F0-6453-9F2FE53A28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46E436A-DDA7-39CD-5021-4ECB1B163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EA041D6-976F-2675-32EB-175E8C72A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069FDFE0-009E-DBC9-6C3C-A1121886C879}"/>
              </a:ext>
            </a:extLst>
          </p:cNvPr>
          <p:cNvSpPr>
            <a:spLocks noGrp="1"/>
          </p:cNvSpPr>
          <p:nvPr>
            <p:ph idx="1"/>
          </p:nvPr>
        </p:nvSpPr>
        <p:spPr>
          <a:xfrm>
            <a:off x="804606" y="1061538"/>
            <a:ext cx="10306259" cy="4901636"/>
          </a:xfrm>
        </p:spPr>
        <p:txBody>
          <a:bodyPr>
            <a:normAutofit/>
          </a:bodyPr>
          <a:lstStyle/>
          <a:p>
            <a:pPr marL="0" indent="0">
              <a:lnSpc>
                <a:spcPct val="150000"/>
              </a:lnSpc>
              <a:buNone/>
            </a:pPr>
            <a:endParaRPr lang="en-GB" sz="2400" dirty="0">
              <a:solidFill>
                <a:schemeClr val="tx2"/>
              </a:solidFill>
              <a:latin typeface="Sassoon Infant Std" panose="020B0503020103030203" pitchFamily="34" charset="0"/>
            </a:endParaRPr>
          </a:p>
          <a:p>
            <a:pPr>
              <a:lnSpc>
                <a:spcPct val="100000"/>
              </a:lnSpc>
            </a:pPr>
            <a:r>
              <a:rPr lang="en-US" sz="2400" dirty="0">
                <a:latin typeface="Sassoon Infant Std" panose="020B0503020103030203" pitchFamily="34" charset="0"/>
              </a:rPr>
              <a:t>Ruth Miskin Families Page:</a:t>
            </a:r>
          </a:p>
          <a:p>
            <a:pPr>
              <a:lnSpc>
                <a:spcPct val="100000"/>
              </a:lnSpc>
            </a:pPr>
            <a:r>
              <a:rPr lang="en-US" sz="2400" dirty="0">
                <a:latin typeface="Sassoon Infant Std" panose="020B0503020103030203" pitchFamily="34" charset="0"/>
                <a:hlinkClick r:id="rId2"/>
              </a:rPr>
              <a:t>https://www.ruthmiskin.com/parentsandcarers/</a:t>
            </a:r>
            <a:r>
              <a:rPr lang="en-US" sz="2400" dirty="0">
                <a:latin typeface="Sassoon Infant Std" panose="020B0503020103030203" pitchFamily="34" charset="0"/>
              </a:rPr>
              <a:t> </a:t>
            </a:r>
          </a:p>
          <a:p>
            <a:pPr>
              <a:lnSpc>
                <a:spcPct val="100000"/>
              </a:lnSpc>
            </a:pPr>
            <a:endParaRPr lang="en-US" sz="2400" dirty="0">
              <a:latin typeface="Sassoon Infant Std" panose="020B0503020103030203" pitchFamily="34" charset="0"/>
            </a:endParaRPr>
          </a:p>
          <a:p>
            <a:pPr>
              <a:lnSpc>
                <a:spcPct val="100000"/>
              </a:lnSpc>
            </a:pPr>
            <a:r>
              <a:rPr lang="en-US" sz="2400" dirty="0">
                <a:latin typeface="Sassoon Infant Std" panose="020B0503020103030203" pitchFamily="34" charset="0"/>
              </a:rPr>
              <a:t>Ruth Miskin Facebook:</a:t>
            </a:r>
          </a:p>
          <a:p>
            <a:pPr>
              <a:lnSpc>
                <a:spcPct val="100000"/>
              </a:lnSpc>
            </a:pPr>
            <a:r>
              <a:rPr lang="en-US" sz="2400" dirty="0">
                <a:latin typeface="Sassoon Infant Std" panose="020B0503020103030203" pitchFamily="34" charset="0"/>
                <a:hlinkClick r:id="rId3"/>
              </a:rPr>
              <a:t>https://www.facebook.com/miskin.education</a:t>
            </a:r>
            <a:endParaRPr lang="en-US" sz="2400" dirty="0">
              <a:latin typeface="Sassoon Infant Std" panose="020B0503020103030203" pitchFamily="34" charset="0"/>
            </a:endParaRPr>
          </a:p>
          <a:p>
            <a:pPr>
              <a:lnSpc>
                <a:spcPct val="100000"/>
              </a:lnSpc>
            </a:pPr>
            <a:endParaRPr lang="en-US" sz="2400" dirty="0">
              <a:latin typeface="Sassoon Infant Std" panose="020B0503020103030203" pitchFamily="34" charset="0"/>
            </a:endParaRPr>
          </a:p>
          <a:p>
            <a:pPr>
              <a:lnSpc>
                <a:spcPct val="100000"/>
              </a:lnSpc>
            </a:pPr>
            <a:r>
              <a:rPr lang="en-US" sz="2400" dirty="0">
                <a:latin typeface="Sassoon Infant Std" panose="020B0503020103030203" pitchFamily="34" charset="0"/>
              </a:rPr>
              <a:t>Free e-books for home reading:</a:t>
            </a:r>
          </a:p>
          <a:p>
            <a:pPr>
              <a:lnSpc>
                <a:spcPct val="100000"/>
              </a:lnSpc>
            </a:pPr>
            <a:r>
              <a:rPr lang="en-US" sz="2400" dirty="0">
                <a:latin typeface="Sassoon Infant Std" panose="020B0503020103030203" pitchFamily="34" charset="0"/>
                <a:hlinkClick r:id="rId4"/>
              </a:rPr>
              <a:t>http://www.oxfordowl.co.uk/Reading/</a:t>
            </a:r>
            <a:endParaRPr lang="en-US" sz="2400" dirty="0">
              <a:latin typeface="Sassoon Infant Std" panose="020B0503020103030203" pitchFamily="34" charset="0"/>
            </a:endParaRPr>
          </a:p>
          <a:p>
            <a:pPr marL="0" indent="0">
              <a:lnSpc>
                <a:spcPct val="150000"/>
              </a:lnSpc>
              <a:buNone/>
            </a:pPr>
            <a:endParaRPr lang="en-GB" sz="2400" dirty="0">
              <a:solidFill>
                <a:schemeClr val="tx2"/>
              </a:solidFill>
              <a:latin typeface="Sassoon Infant Std" panose="020B0503020103030203" pitchFamily="34" charset="0"/>
            </a:endParaRPr>
          </a:p>
          <a:p>
            <a:pPr marL="0" indent="0">
              <a:lnSpc>
                <a:spcPct val="150000"/>
              </a:lnSpc>
              <a:buNone/>
            </a:pPr>
            <a:endParaRPr lang="en-GB" sz="2000" dirty="0">
              <a:solidFill>
                <a:schemeClr val="tx2"/>
              </a:solidFill>
              <a:latin typeface="Sassoon Infant Std" panose="020B0503020103030203" pitchFamily="34" charset="0"/>
            </a:endParaRPr>
          </a:p>
          <a:p>
            <a:pPr marL="0" indent="0">
              <a:lnSpc>
                <a:spcPct val="150000"/>
              </a:lnSpc>
              <a:buNone/>
            </a:pPr>
            <a:endParaRPr lang="en-GB" sz="2000" dirty="0">
              <a:solidFill>
                <a:schemeClr val="tx2"/>
              </a:solidFill>
              <a:latin typeface="Sassoon Infant Std" panose="020B0503020103030203" pitchFamily="34" charset="0"/>
            </a:endParaRPr>
          </a:p>
          <a:p>
            <a:pPr>
              <a:lnSpc>
                <a:spcPct val="150000"/>
              </a:lnSpc>
            </a:pPr>
            <a:endParaRPr lang="en-GB" sz="2000" dirty="0">
              <a:solidFill>
                <a:schemeClr val="tx2"/>
              </a:solidFill>
              <a:latin typeface="Sassoon Infant Std" panose="020B0503020103030203" pitchFamily="34" charset="0"/>
            </a:endParaRPr>
          </a:p>
        </p:txBody>
      </p:sp>
      <p:grpSp>
        <p:nvGrpSpPr>
          <p:cNvPr id="18" name="Group 17">
            <a:extLst>
              <a:ext uri="{FF2B5EF4-FFF2-40B4-BE49-F238E27FC236}">
                <a16:creationId xmlns:a16="http://schemas.microsoft.com/office/drawing/2014/main" id="{77282A43-269C-2EF4-F940-CB805A4AA1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EB7DCEB4-D2B3-0628-F609-BB32CCE350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08792A9-27FA-07FA-BAF9-5D0AB6C77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1B9D9B9-5A61-DFF3-9270-5DC268DB9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C85660D-80F4-DE60-905F-F606ECB2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51816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5ED944-28DC-8A49-2740-90D499079D1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F2F3CE-9101-C81B-EF6F-3456A317A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3E661C-87A1-A968-F2D3-A102C2469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49A1D5E-207C-CBB9-D8EA-9B2E3E4CD691}"/>
              </a:ext>
            </a:extLst>
          </p:cNvPr>
          <p:cNvSpPr>
            <a:spLocks noGrp="1"/>
          </p:cNvSpPr>
          <p:nvPr>
            <p:ph type="title"/>
          </p:nvPr>
        </p:nvSpPr>
        <p:spPr>
          <a:xfrm>
            <a:off x="1178564" y="-194220"/>
            <a:ext cx="9833548" cy="1325563"/>
          </a:xfrm>
        </p:spPr>
        <p:txBody>
          <a:bodyPr anchor="b">
            <a:normAutofit/>
          </a:bodyPr>
          <a:lstStyle/>
          <a:p>
            <a:pPr algn="ctr"/>
            <a:r>
              <a:rPr lang="en-GB" sz="4000" b="1" u="sng" dirty="0">
                <a:solidFill>
                  <a:schemeClr val="tx2"/>
                </a:solidFill>
                <a:latin typeface="Sassoon Infant Std" panose="020B0503020103030203" pitchFamily="34" charset="0"/>
              </a:rPr>
              <a:t>How to help at home</a:t>
            </a:r>
          </a:p>
        </p:txBody>
      </p:sp>
      <p:grpSp>
        <p:nvGrpSpPr>
          <p:cNvPr id="12" name="Group 11">
            <a:extLst>
              <a:ext uri="{FF2B5EF4-FFF2-40B4-BE49-F238E27FC236}">
                <a16:creationId xmlns:a16="http://schemas.microsoft.com/office/drawing/2014/main" id="{2CC7632F-EDA6-B36C-2199-AB2E0F197B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FC90C57D-21C5-F656-5847-664C67B1E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44F5BE-9DF3-5748-3179-A4FC50140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F86D1AD-30B5-963A-897E-A5276DEFE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431ABB4-17B5-5E11-C67F-1BC189AAF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110B76B-2E7E-6B2D-59D2-E24F16C83EFB}"/>
              </a:ext>
            </a:extLst>
          </p:cNvPr>
          <p:cNvSpPr>
            <a:spLocks noGrp="1"/>
          </p:cNvSpPr>
          <p:nvPr>
            <p:ph idx="1"/>
          </p:nvPr>
        </p:nvSpPr>
        <p:spPr>
          <a:xfrm>
            <a:off x="1096414" y="1112338"/>
            <a:ext cx="10306259" cy="4901636"/>
          </a:xfrm>
        </p:spPr>
        <p:txBody>
          <a:bodyPr>
            <a:normAutofit/>
          </a:bodyPr>
          <a:lstStyle/>
          <a:p>
            <a:pPr marL="0" indent="0">
              <a:lnSpc>
                <a:spcPct val="150000"/>
              </a:lnSpc>
              <a:buNone/>
            </a:pPr>
            <a:endParaRPr lang="en-GB" sz="2400" dirty="0">
              <a:solidFill>
                <a:schemeClr val="tx2"/>
              </a:solidFill>
              <a:latin typeface="Sassoon Infant Std" panose="020B0503020103030203" pitchFamily="34" charset="0"/>
            </a:endParaRPr>
          </a:p>
          <a:p>
            <a:pPr marL="0" indent="0">
              <a:lnSpc>
                <a:spcPct val="150000"/>
              </a:lnSpc>
              <a:buNone/>
            </a:pPr>
            <a:r>
              <a:rPr lang="en-GB" sz="2400" dirty="0">
                <a:solidFill>
                  <a:schemeClr val="tx2"/>
                </a:solidFill>
                <a:latin typeface="Sassoon Infant Std" panose="020B0503020103030203" pitchFamily="34" charset="0"/>
              </a:rPr>
              <a:t>Parents and Carers Website - </a:t>
            </a:r>
          </a:p>
          <a:p>
            <a:pPr marL="0" indent="0">
              <a:lnSpc>
                <a:spcPct val="150000"/>
              </a:lnSpc>
              <a:buNone/>
            </a:pPr>
            <a:endParaRPr lang="en-GB" sz="2400" dirty="0">
              <a:solidFill>
                <a:schemeClr val="tx2"/>
              </a:solidFill>
              <a:latin typeface="Sassoon Infant Std" panose="020B0503020103030203" pitchFamily="34" charset="0"/>
            </a:endParaRPr>
          </a:p>
          <a:p>
            <a:pPr marL="0" indent="0">
              <a:lnSpc>
                <a:spcPct val="150000"/>
              </a:lnSpc>
              <a:buNone/>
            </a:pPr>
            <a:endParaRPr lang="en-GB" sz="2000" dirty="0">
              <a:solidFill>
                <a:schemeClr val="tx2"/>
              </a:solidFill>
              <a:latin typeface="Sassoon Infant Std" panose="020B0503020103030203" pitchFamily="34" charset="0"/>
            </a:endParaRPr>
          </a:p>
          <a:p>
            <a:pPr marL="0" indent="0">
              <a:lnSpc>
                <a:spcPct val="150000"/>
              </a:lnSpc>
              <a:buNone/>
            </a:pPr>
            <a:endParaRPr lang="en-GB" sz="2000" dirty="0">
              <a:solidFill>
                <a:schemeClr val="tx2"/>
              </a:solidFill>
              <a:latin typeface="Sassoon Infant Std" panose="020B0503020103030203" pitchFamily="34" charset="0"/>
            </a:endParaRPr>
          </a:p>
          <a:p>
            <a:pPr>
              <a:lnSpc>
                <a:spcPct val="150000"/>
              </a:lnSpc>
            </a:pPr>
            <a:endParaRPr lang="en-GB" sz="2000" dirty="0">
              <a:solidFill>
                <a:schemeClr val="tx2"/>
              </a:solidFill>
              <a:latin typeface="Sassoon Infant Std" panose="020B0503020103030203" pitchFamily="34" charset="0"/>
            </a:endParaRPr>
          </a:p>
        </p:txBody>
      </p:sp>
      <p:grpSp>
        <p:nvGrpSpPr>
          <p:cNvPr id="18" name="Group 17">
            <a:extLst>
              <a:ext uri="{FF2B5EF4-FFF2-40B4-BE49-F238E27FC236}">
                <a16:creationId xmlns:a16="http://schemas.microsoft.com/office/drawing/2014/main" id="{571B1F5B-4ABA-5FB7-FC3F-5808CA57A2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DEAF4A10-ADEA-413B-6E9A-283EAB9CE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1D59017-2950-6DBF-7E22-614624C6B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EEA81CA-A926-D690-96F9-89B9A0C8D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EA0EC4B-F7B0-C41B-8450-60BC5492E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272C5FED-A2D1-B0B8-BCB2-62A56BF9201C}"/>
              </a:ext>
            </a:extLst>
          </p:cNvPr>
          <p:cNvPicPr>
            <a:picLocks noChangeAspect="1"/>
          </p:cNvPicPr>
          <p:nvPr/>
        </p:nvPicPr>
        <p:blipFill>
          <a:blip r:embed="rId2"/>
          <a:stretch>
            <a:fillRect/>
          </a:stretch>
        </p:blipFill>
        <p:spPr>
          <a:xfrm>
            <a:off x="3331354" y="2316644"/>
            <a:ext cx="3345569" cy="3357915"/>
          </a:xfrm>
          <a:prstGeom prst="rect">
            <a:avLst/>
          </a:prstGeom>
        </p:spPr>
      </p:pic>
      <p:pic>
        <p:nvPicPr>
          <p:cNvPr id="7" name="Picture 6">
            <a:extLst>
              <a:ext uri="{FF2B5EF4-FFF2-40B4-BE49-F238E27FC236}">
                <a16:creationId xmlns:a16="http://schemas.microsoft.com/office/drawing/2014/main" id="{3C34F71E-2C25-64CC-003E-EB1C4DD10E9A}"/>
              </a:ext>
            </a:extLst>
          </p:cNvPr>
          <p:cNvPicPr>
            <a:picLocks noChangeAspect="1"/>
          </p:cNvPicPr>
          <p:nvPr/>
        </p:nvPicPr>
        <p:blipFill>
          <a:blip r:embed="rId3"/>
          <a:stretch>
            <a:fillRect/>
          </a:stretch>
        </p:blipFill>
        <p:spPr>
          <a:xfrm>
            <a:off x="6249543" y="5802675"/>
            <a:ext cx="2971855" cy="762013"/>
          </a:xfrm>
          <a:prstGeom prst="rect">
            <a:avLst/>
          </a:prstGeom>
        </p:spPr>
      </p:pic>
    </p:spTree>
    <p:extLst>
      <p:ext uri="{BB962C8B-B14F-4D97-AF65-F5344CB8AC3E}">
        <p14:creationId xmlns:p14="http://schemas.microsoft.com/office/powerpoint/2010/main" val="3459984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365A4AF4-47BD-0E57-9D17-296C612FB47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3D1773-8831-CEE4-5E62-0D181BBF47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1CDA73-9D32-20E1-6CE0-6E4EF94E9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522F4A7-957D-03D7-C435-11076E624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1C63DE8-13D0-65E3-EB28-4EAFEA1403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3C5A9B85-A554-AA2D-E24B-168DCDBD4C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ACB9EAA9-E53B-3978-BEAE-B4EC5396F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91D50F6D-282A-9187-CE60-5F33CFB1C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643344D5-83CF-4C70-2269-4555CD61E2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CE5A4511-45A2-AB17-FD33-A06303F3D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7AC27992-CC23-9C67-7464-1BBAC22EA7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C5814D22-A633-6318-210D-9CE8F9E565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708BFA1A-C257-D136-8964-7D3C0EF65558}"/>
              </a:ext>
            </a:extLst>
          </p:cNvPr>
          <p:cNvSpPr>
            <a:spLocks noGrp="1"/>
          </p:cNvSpPr>
          <p:nvPr>
            <p:ph type="ctrTitle"/>
          </p:nvPr>
        </p:nvSpPr>
        <p:spPr>
          <a:xfrm>
            <a:off x="2440485" y="1453705"/>
            <a:ext cx="7484361" cy="2387918"/>
          </a:xfrm>
        </p:spPr>
        <p:txBody>
          <a:bodyPr anchor="b">
            <a:normAutofit/>
          </a:bodyPr>
          <a:lstStyle/>
          <a:p>
            <a:r>
              <a:rPr lang="en-GB" sz="5200" b="1" u="sng" dirty="0">
                <a:solidFill>
                  <a:schemeClr val="tx2"/>
                </a:solidFill>
                <a:latin typeface="Sassoon Infant Std" panose="020B0503020103030203" pitchFamily="34" charset="0"/>
              </a:rPr>
              <a:t>Year 1 Phonic Screening</a:t>
            </a:r>
          </a:p>
        </p:txBody>
      </p:sp>
      <p:sp>
        <p:nvSpPr>
          <p:cNvPr id="3" name="Subtitle 2">
            <a:extLst>
              <a:ext uri="{FF2B5EF4-FFF2-40B4-BE49-F238E27FC236}">
                <a16:creationId xmlns:a16="http://schemas.microsoft.com/office/drawing/2014/main" id="{8A8902ED-CDF8-A64D-95A3-D6B53D785123}"/>
              </a:ext>
            </a:extLst>
          </p:cNvPr>
          <p:cNvSpPr>
            <a:spLocks noGrp="1"/>
          </p:cNvSpPr>
          <p:nvPr>
            <p:ph type="subTitle" idx="1"/>
          </p:nvPr>
        </p:nvSpPr>
        <p:spPr>
          <a:xfrm>
            <a:off x="3511981" y="4292069"/>
            <a:ext cx="5188034" cy="682079"/>
          </a:xfrm>
        </p:spPr>
        <p:txBody>
          <a:bodyPr>
            <a:normAutofit fontScale="85000" lnSpcReduction="20000"/>
          </a:bodyPr>
          <a:lstStyle/>
          <a:p>
            <a:r>
              <a:rPr lang="en-GB" u="sng" dirty="0">
                <a:solidFill>
                  <a:schemeClr val="tx2"/>
                </a:solidFill>
                <a:latin typeface="Sassoon Infant Std" panose="020B0503020103030203" pitchFamily="34" charset="0"/>
              </a:rPr>
              <a:t>St Matthews CofE Aided Primary School</a:t>
            </a:r>
          </a:p>
          <a:p>
            <a:r>
              <a:rPr lang="en-GB" u="sng" dirty="0">
                <a:solidFill>
                  <a:schemeClr val="tx2"/>
                </a:solidFill>
                <a:latin typeface="Sassoon Infant Std" panose="020B0503020103030203" pitchFamily="34" charset="0"/>
              </a:rPr>
              <a:t>10</a:t>
            </a:r>
            <a:r>
              <a:rPr lang="en-GB" u="sng" baseline="30000" dirty="0">
                <a:solidFill>
                  <a:schemeClr val="tx2"/>
                </a:solidFill>
                <a:latin typeface="Sassoon Infant Std" panose="020B0503020103030203" pitchFamily="34" charset="0"/>
              </a:rPr>
              <a:t>th</a:t>
            </a:r>
            <a:r>
              <a:rPr lang="en-GB" u="sng" dirty="0">
                <a:solidFill>
                  <a:schemeClr val="tx2"/>
                </a:solidFill>
                <a:latin typeface="Sassoon Infant Std" panose="020B0503020103030203" pitchFamily="34" charset="0"/>
              </a:rPr>
              <a:t> September 2025</a:t>
            </a:r>
          </a:p>
        </p:txBody>
      </p:sp>
      <p:grpSp>
        <p:nvGrpSpPr>
          <p:cNvPr id="23" name="Group 22">
            <a:extLst>
              <a:ext uri="{FF2B5EF4-FFF2-40B4-BE49-F238E27FC236}">
                <a16:creationId xmlns:a16="http://schemas.microsoft.com/office/drawing/2014/main" id="{6048F9F7-7AA3-5D3D-4650-22775ED46C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A43B23F-396B-9ACA-964E-0E02932D6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83A0061-BE8E-24E5-B189-597ACBE69A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7702934-24ED-2264-0C60-42D483EE6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6F6DBC06-0A76-4F66-2FC9-2E94A6CC91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08DCED37-C0E9-7FAD-3F46-CA4BB05A8E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A7E2E4A6-8638-DE99-61AE-088A9F010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251019-E0F3-E241-E546-C7EBBEA7D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70E05CB-FB6B-3050-7CDF-4B749FFE1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CD8D3F76-F155-5DE5-EC6B-24FCA489E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20359294-1929-6101-2D9A-B405645FE1CA}"/>
              </a:ext>
            </a:extLst>
          </p:cNvPr>
          <p:cNvPicPr>
            <a:picLocks noChangeAspect="1"/>
          </p:cNvPicPr>
          <p:nvPr/>
        </p:nvPicPr>
        <p:blipFill>
          <a:blip r:embed="rId2"/>
          <a:stretch>
            <a:fillRect/>
          </a:stretch>
        </p:blipFill>
        <p:spPr>
          <a:xfrm>
            <a:off x="4782420" y="969793"/>
            <a:ext cx="2819644" cy="967824"/>
          </a:xfrm>
          <a:prstGeom prst="rect">
            <a:avLst/>
          </a:prstGeom>
        </p:spPr>
      </p:pic>
    </p:spTree>
    <p:extLst>
      <p:ext uri="{BB962C8B-B14F-4D97-AF65-F5344CB8AC3E}">
        <p14:creationId xmlns:p14="http://schemas.microsoft.com/office/powerpoint/2010/main" val="4217962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B2D168-C696-0F42-CAD0-3C2C1D26348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700AA9-254C-F19F-6171-CE7C65369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328615-B7CD-D9D9-D2D3-799C24126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C3BA1F67-4BB0-7949-BC43-D2C78BAA0969}"/>
              </a:ext>
            </a:extLst>
          </p:cNvPr>
          <p:cNvSpPr>
            <a:spLocks noGrp="1"/>
          </p:cNvSpPr>
          <p:nvPr>
            <p:ph type="title"/>
          </p:nvPr>
        </p:nvSpPr>
        <p:spPr>
          <a:xfrm>
            <a:off x="1178564" y="-194220"/>
            <a:ext cx="9833548" cy="1325563"/>
          </a:xfrm>
        </p:spPr>
        <p:txBody>
          <a:bodyPr anchor="b">
            <a:normAutofit/>
          </a:bodyPr>
          <a:lstStyle/>
          <a:p>
            <a:pPr algn="ctr"/>
            <a:r>
              <a:rPr lang="en-GB" sz="4000" b="1" u="sng" dirty="0">
                <a:solidFill>
                  <a:schemeClr val="tx2"/>
                </a:solidFill>
                <a:latin typeface="Sassoon Infant Std" panose="020B0503020103030203" pitchFamily="34" charset="0"/>
              </a:rPr>
              <a:t>Year 1 Phonic Screening </a:t>
            </a:r>
          </a:p>
        </p:txBody>
      </p:sp>
      <p:grpSp>
        <p:nvGrpSpPr>
          <p:cNvPr id="12" name="Group 11">
            <a:extLst>
              <a:ext uri="{FF2B5EF4-FFF2-40B4-BE49-F238E27FC236}">
                <a16:creationId xmlns:a16="http://schemas.microsoft.com/office/drawing/2014/main" id="{993661B4-3139-D253-4E72-8015653B20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DFC323D2-5076-B62B-359E-70324BC9F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2CB047-789D-4C70-78F8-987826A5D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0321071-8E13-956D-92B0-21C39C93C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EA4D014-5DEE-8BDE-6E55-B42704D8B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4C64557-E9E3-F2D5-0E06-0253ED6A7C2E}"/>
              </a:ext>
            </a:extLst>
          </p:cNvPr>
          <p:cNvSpPr>
            <a:spLocks noGrp="1"/>
          </p:cNvSpPr>
          <p:nvPr>
            <p:ph idx="1"/>
          </p:nvPr>
        </p:nvSpPr>
        <p:spPr>
          <a:xfrm>
            <a:off x="692983" y="1239943"/>
            <a:ext cx="10306259" cy="4901636"/>
          </a:xfrm>
        </p:spPr>
        <p:txBody>
          <a:bodyPr>
            <a:normAutofit/>
          </a:bodyPr>
          <a:lstStyle/>
          <a:p>
            <a:pPr>
              <a:lnSpc>
                <a:spcPct val="150000"/>
              </a:lnSpc>
            </a:pPr>
            <a:r>
              <a:rPr lang="en-GB" sz="2400" dirty="0">
                <a:latin typeface="Sassoon Infant Std" panose="020B0503020103030203" pitchFamily="34" charset="0"/>
              </a:rPr>
              <a:t>Every child in Year 1 in the country will be taking part in the Phonics screening check in the same week in June.</a:t>
            </a:r>
          </a:p>
          <a:p>
            <a:pPr>
              <a:lnSpc>
                <a:spcPct val="150000"/>
              </a:lnSpc>
            </a:pPr>
            <a:r>
              <a:rPr lang="en-GB" sz="2400" dirty="0">
                <a:latin typeface="Sassoon Infant Std" panose="020B0503020103030203" pitchFamily="34" charset="0"/>
              </a:rPr>
              <a:t>The aim of the check is to ensure that all children can word read by the end of Year 2.</a:t>
            </a:r>
          </a:p>
          <a:p>
            <a:pPr>
              <a:lnSpc>
                <a:spcPct val="150000"/>
              </a:lnSpc>
            </a:pPr>
            <a:r>
              <a:rPr lang="en-GB" sz="2400" dirty="0">
                <a:latin typeface="Sassoon Infant Std" panose="020B0503020103030203" pitchFamily="34" charset="0"/>
              </a:rPr>
              <a:t>This ‘midpoint check’ will ensure that we have a clear understanding of what the children need to learn before entering Year 2.</a:t>
            </a:r>
          </a:p>
          <a:p>
            <a:pPr marL="0" indent="0">
              <a:lnSpc>
                <a:spcPct val="150000"/>
              </a:lnSpc>
              <a:buNone/>
            </a:pPr>
            <a:endParaRPr lang="en-GB" sz="2400" dirty="0">
              <a:latin typeface="Sassoon Infant Std" panose="020B0503020103030203" pitchFamily="34" charset="0"/>
            </a:endParaRPr>
          </a:p>
        </p:txBody>
      </p:sp>
      <p:grpSp>
        <p:nvGrpSpPr>
          <p:cNvPr id="18" name="Group 17">
            <a:extLst>
              <a:ext uri="{FF2B5EF4-FFF2-40B4-BE49-F238E27FC236}">
                <a16:creationId xmlns:a16="http://schemas.microsoft.com/office/drawing/2014/main" id="{1643C61B-3B66-2C55-F687-866E63D978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C6E22D73-E1D1-1D30-3DB0-C2B52603C3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3E30871-95A8-347C-A6E7-38586731A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1A46281-2791-743F-B25B-EF58C3C247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7527358-D11B-CCE8-6C5F-FED65C45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Phonics Screening Check | Grasmere">
            <a:extLst>
              <a:ext uri="{FF2B5EF4-FFF2-40B4-BE49-F238E27FC236}">
                <a16:creationId xmlns:a16="http://schemas.microsoft.com/office/drawing/2014/main" id="{65AD3D53-753D-A15D-C93F-E1D5F0C36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6327" y="4283243"/>
            <a:ext cx="1734538" cy="2345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654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F41E99-E3CC-7CEC-38B2-ECDEB2E0F49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9C2D855-2EE7-2346-462B-207F0301B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EC5B28C-FB07-5BCE-90E7-AD8E31243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A35FB11D-D80B-8197-71C3-A9FE1C55964E}"/>
              </a:ext>
            </a:extLst>
          </p:cNvPr>
          <p:cNvSpPr>
            <a:spLocks noGrp="1"/>
          </p:cNvSpPr>
          <p:nvPr>
            <p:ph type="title"/>
          </p:nvPr>
        </p:nvSpPr>
        <p:spPr>
          <a:xfrm>
            <a:off x="1178564" y="-194220"/>
            <a:ext cx="9833548" cy="1325563"/>
          </a:xfrm>
        </p:spPr>
        <p:txBody>
          <a:bodyPr anchor="b">
            <a:normAutofit/>
          </a:bodyPr>
          <a:lstStyle/>
          <a:p>
            <a:pPr algn="ctr"/>
            <a:r>
              <a:rPr lang="en-GB" sz="4000" b="1" u="sng" dirty="0">
                <a:solidFill>
                  <a:schemeClr val="tx2"/>
                </a:solidFill>
                <a:latin typeface="Sassoon Infant Std" panose="020B0503020103030203" pitchFamily="34" charset="0"/>
              </a:rPr>
              <a:t>What are the children expected to do?</a:t>
            </a:r>
          </a:p>
        </p:txBody>
      </p:sp>
      <p:grpSp>
        <p:nvGrpSpPr>
          <p:cNvPr id="12" name="Group 11">
            <a:extLst>
              <a:ext uri="{FF2B5EF4-FFF2-40B4-BE49-F238E27FC236}">
                <a16:creationId xmlns:a16="http://schemas.microsoft.com/office/drawing/2014/main" id="{8B5EEDE9-7B8C-5E86-4A74-4991EAFDCB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9ED87B97-4A6D-7D1F-67EF-4853A27CC2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8884E90-2BC5-A12E-6542-10B47598B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C8F8E9-FDB8-0ED3-8B64-4233F161AA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1CBA7FC-BFE2-CF5F-CE72-2AEC5B1079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3A16A6FB-1F71-B09E-932D-277791BCC347}"/>
              </a:ext>
            </a:extLst>
          </p:cNvPr>
          <p:cNvSpPr>
            <a:spLocks noGrp="1"/>
          </p:cNvSpPr>
          <p:nvPr>
            <p:ph idx="1"/>
          </p:nvPr>
        </p:nvSpPr>
        <p:spPr>
          <a:xfrm>
            <a:off x="692983" y="1239943"/>
            <a:ext cx="10921501" cy="4901636"/>
          </a:xfrm>
        </p:spPr>
        <p:txBody>
          <a:bodyPr>
            <a:normAutofit/>
          </a:bodyPr>
          <a:lstStyle/>
          <a:p>
            <a:pPr>
              <a:lnSpc>
                <a:spcPct val="150000"/>
              </a:lnSpc>
            </a:pPr>
            <a:r>
              <a:rPr lang="en-GB" sz="2400" dirty="0">
                <a:latin typeface="Sassoon Infant Std" panose="020B0503020103030203" pitchFamily="34" charset="0"/>
              </a:rPr>
              <a:t>The check is very similar to tasks the children already complete during phonic lessons.</a:t>
            </a:r>
          </a:p>
          <a:p>
            <a:pPr>
              <a:lnSpc>
                <a:spcPct val="150000"/>
              </a:lnSpc>
            </a:pPr>
            <a:r>
              <a:rPr lang="en-GB" sz="2400" dirty="0">
                <a:latin typeface="Sassoon Infant Std" panose="020B0503020103030203" pitchFamily="34" charset="0"/>
              </a:rPr>
              <a:t>Children will be asked to ‘sound out’ a word and blend the sounds together,          e.g. d-o-g = dog</a:t>
            </a:r>
          </a:p>
          <a:p>
            <a:pPr>
              <a:lnSpc>
                <a:spcPct val="150000"/>
              </a:lnSpc>
            </a:pPr>
            <a:endParaRPr lang="en-GB" sz="2400" dirty="0">
              <a:latin typeface="Sassoon Infant Std" panose="020B0503020103030203" pitchFamily="34" charset="0"/>
            </a:endParaRPr>
          </a:p>
          <a:p>
            <a:pPr>
              <a:lnSpc>
                <a:spcPct val="150000"/>
              </a:lnSpc>
            </a:pPr>
            <a:r>
              <a:rPr lang="en-GB" sz="2400" dirty="0">
                <a:latin typeface="Sassoon Infant Std" panose="020B0503020103030203" pitchFamily="34" charset="0"/>
              </a:rPr>
              <a:t>The focus of the check is to see which sounds thew children know and therefore the children will be asked to read made up ‘nonsense’ words.  In school we refer to these words as alien words.  </a:t>
            </a:r>
          </a:p>
          <a:p>
            <a:pPr marL="0" indent="0">
              <a:lnSpc>
                <a:spcPct val="150000"/>
              </a:lnSpc>
              <a:buNone/>
            </a:pPr>
            <a:endParaRPr lang="en-GB" sz="2400" dirty="0">
              <a:latin typeface="Sassoon Infant Std" panose="020B0503020103030203" pitchFamily="34" charset="0"/>
            </a:endParaRPr>
          </a:p>
        </p:txBody>
      </p:sp>
      <p:grpSp>
        <p:nvGrpSpPr>
          <p:cNvPr id="18" name="Group 17">
            <a:extLst>
              <a:ext uri="{FF2B5EF4-FFF2-40B4-BE49-F238E27FC236}">
                <a16:creationId xmlns:a16="http://schemas.microsoft.com/office/drawing/2014/main" id="{5959B7C9-712F-0542-D31C-EF48A3A8F5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73BC3D74-1C33-3274-AD0B-D401F009C0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D58651A-79BC-C97A-4B94-89804FB846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F96C55-5F68-52B5-FD61-276AF0254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1CEFD51-F3E8-98D2-139E-993BF2CF5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10" descr="http://t1.gstatic.com/images?q=tbn:ANd9GcTF82sc7cDpxbcU2jFciBxDWWdB_vAYiXO85hnZ4bkkalktk8Mu">
            <a:hlinkClick r:id="rId2"/>
            <a:extLst>
              <a:ext uri="{FF2B5EF4-FFF2-40B4-BE49-F238E27FC236}">
                <a16:creationId xmlns:a16="http://schemas.microsoft.com/office/drawing/2014/main" id="{05983D4A-F949-32C7-B764-0D3DBD79E670}"/>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32221" y="2997956"/>
            <a:ext cx="22860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9F4B3FF-044C-3340-B55B-78BE4FB99C5A}"/>
              </a:ext>
            </a:extLst>
          </p:cNvPr>
          <p:cNvPicPr>
            <a:picLocks noChangeAspect="1"/>
          </p:cNvPicPr>
          <p:nvPr/>
        </p:nvPicPr>
        <p:blipFill>
          <a:blip r:embed="rId4"/>
          <a:stretch>
            <a:fillRect/>
          </a:stretch>
        </p:blipFill>
        <p:spPr>
          <a:xfrm>
            <a:off x="4935704" y="5521293"/>
            <a:ext cx="1159634" cy="1137753"/>
          </a:xfrm>
          <a:prstGeom prst="rect">
            <a:avLst/>
          </a:prstGeom>
        </p:spPr>
      </p:pic>
    </p:spTree>
    <p:extLst>
      <p:ext uri="{BB962C8B-B14F-4D97-AF65-F5344CB8AC3E}">
        <p14:creationId xmlns:p14="http://schemas.microsoft.com/office/powerpoint/2010/main" val="42570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1C670B-FBC8-EA78-6916-8825DDC8855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F7CD5-54C7-C99D-051E-43BDA53AD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CEC4D5-5744-AA95-5581-79CBC78DA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DD76EEA9-FBE1-2882-8F04-BB952870DABD}"/>
              </a:ext>
            </a:extLst>
          </p:cNvPr>
          <p:cNvSpPr>
            <a:spLocks noGrp="1"/>
          </p:cNvSpPr>
          <p:nvPr>
            <p:ph type="title"/>
          </p:nvPr>
        </p:nvSpPr>
        <p:spPr>
          <a:xfrm>
            <a:off x="1178564" y="-194220"/>
            <a:ext cx="9833548" cy="1325563"/>
          </a:xfrm>
        </p:spPr>
        <p:txBody>
          <a:bodyPr anchor="b">
            <a:normAutofit/>
          </a:bodyPr>
          <a:lstStyle/>
          <a:p>
            <a:pPr algn="ctr"/>
            <a:r>
              <a:rPr lang="en-GB" sz="4000" b="1" u="sng">
                <a:solidFill>
                  <a:schemeClr val="tx2"/>
                </a:solidFill>
                <a:latin typeface="Sassoon Infant Std" panose="020B0503020103030203" pitchFamily="34" charset="0"/>
              </a:rPr>
              <a:t>Examples of words</a:t>
            </a:r>
            <a:endParaRPr lang="en-GB" sz="4000" b="1" u="sng" dirty="0">
              <a:solidFill>
                <a:schemeClr val="tx2"/>
              </a:solidFill>
              <a:latin typeface="Sassoon Infant Std" panose="020B0503020103030203" pitchFamily="34" charset="0"/>
            </a:endParaRPr>
          </a:p>
        </p:txBody>
      </p:sp>
      <p:grpSp>
        <p:nvGrpSpPr>
          <p:cNvPr id="12" name="Group 11">
            <a:extLst>
              <a:ext uri="{FF2B5EF4-FFF2-40B4-BE49-F238E27FC236}">
                <a16:creationId xmlns:a16="http://schemas.microsoft.com/office/drawing/2014/main" id="{155BB263-7D9D-147E-E943-4F9794E291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59A48576-F09A-2E4D-CDC6-C1C4C689B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11A4A4D-B739-B7DB-9230-D5E915F6B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73E02066-7678-5A02-A9C9-2E4AE88F54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180C38B-B16C-E8DC-9ED1-A4D0D2064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5AE06B4-6442-41A8-8472-87BB906E1C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8CAEA1B0-255E-33C1-893A-AE04C98B4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0C80AD6-6059-2135-4444-1AB343193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C6EA9E-ED7D-C71A-EF03-A6A40B2EAD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8F1ED3C-E935-8264-9FE5-91CE21495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7">
            <a:extLst>
              <a:ext uri="{FF2B5EF4-FFF2-40B4-BE49-F238E27FC236}">
                <a16:creationId xmlns:a16="http://schemas.microsoft.com/office/drawing/2014/main" id="{388EBB1E-CD2A-C8CA-3B43-07C3E37ED8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538" y="1272109"/>
            <a:ext cx="373380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1A65445-C88A-CBC8-1323-A59F88003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844" y="1264172"/>
            <a:ext cx="3816350" cy="545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866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C75086-1FBA-4F75-3A64-173BCE9EE4C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7A8747-4589-1F5E-814B-F94447EDC1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E10C81A-7676-212C-9A24-695D5EDE8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24B5DF58-2CAA-E982-C859-531478FE9BDE}"/>
              </a:ext>
            </a:extLst>
          </p:cNvPr>
          <p:cNvSpPr>
            <a:spLocks noGrp="1"/>
          </p:cNvSpPr>
          <p:nvPr>
            <p:ph type="title"/>
          </p:nvPr>
        </p:nvSpPr>
        <p:spPr>
          <a:xfrm>
            <a:off x="1178564" y="-194220"/>
            <a:ext cx="9833548" cy="1325563"/>
          </a:xfrm>
        </p:spPr>
        <p:txBody>
          <a:bodyPr anchor="b">
            <a:normAutofit/>
          </a:bodyPr>
          <a:lstStyle/>
          <a:p>
            <a:pPr algn="ctr"/>
            <a:r>
              <a:rPr lang="en-GB" sz="4000" b="1" u="sng" dirty="0">
                <a:solidFill>
                  <a:schemeClr val="tx2"/>
                </a:solidFill>
                <a:latin typeface="Sassoon Infant Std" panose="020B0503020103030203" pitchFamily="34" charset="0"/>
              </a:rPr>
              <a:t>Phonic Screening 2026</a:t>
            </a:r>
          </a:p>
        </p:txBody>
      </p:sp>
      <p:grpSp>
        <p:nvGrpSpPr>
          <p:cNvPr id="12" name="Group 11">
            <a:extLst>
              <a:ext uri="{FF2B5EF4-FFF2-40B4-BE49-F238E27FC236}">
                <a16:creationId xmlns:a16="http://schemas.microsoft.com/office/drawing/2014/main" id="{8EAC0155-A1E8-B973-FD29-F8D08D96D1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E219C6EC-1BF4-798C-5760-1A0826965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71A5A9E-3D5D-03F0-DC12-04FB1A972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518808F-AC19-C84A-C5BF-4D5916C8ED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F9D6B97-5101-30BC-9641-8B39A850C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13CB13C4-8C11-5921-6A28-FF29C9D1A753}"/>
              </a:ext>
            </a:extLst>
          </p:cNvPr>
          <p:cNvSpPr>
            <a:spLocks noGrp="1"/>
          </p:cNvSpPr>
          <p:nvPr>
            <p:ph idx="1"/>
          </p:nvPr>
        </p:nvSpPr>
        <p:spPr>
          <a:xfrm>
            <a:off x="692983" y="1239943"/>
            <a:ext cx="10921501" cy="4901636"/>
          </a:xfrm>
        </p:spPr>
        <p:txBody>
          <a:bodyPr>
            <a:normAutofit/>
          </a:bodyPr>
          <a:lstStyle/>
          <a:p>
            <a:pPr>
              <a:lnSpc>
                <a:spcPct val="150000"/>
              </a:lnSpc>
            </a:pPr>
            <a:r>
              <a:rPr lang="en-GB" sz="2400" dirty="0">
                <a:latin typeface="Sassoon Infant Std" panose="020B0503020103030203" pitchFamily="34" charset="0"/>
              </a:rPr>
              <a:t>The screening will take place throughout the week beginning Monday 8</a:t>
            </a:r>
            <a:r>
              <a:rPr lang="en-GB" sz="2400" baseline="30000" dirty="0">
                <a:latin typeface="Sassoon Infant Std" panose="020B0503020103030203" pitchFamily="34" charset="0"/>
              </a:rPr>
              <a:t>th</a:t>
            </a:r>
            <a:r>
              <a:rPr lang="en-GB" sz="2400" dirty="0">
                <a:latin typeface="Sassoon Infant Std" panose="020B0503020103030203" pitchFamily="34" charset="0"/>
              </a:rPr>
              <a:t> June 2026.  The children cannot take the test at any other point, so it is very important that your child is in school during this week.</a:t>
            </a:r>
          </a:p>
          <a:p>
            <a:pPr>
              <a:lnSpc>
                <a:spcPct val="150000"/>
              </a:lnSpc>
            </a:pPr>
            <a:r>
              <a:rPr lang="en-GB" sz="2400" dirty="0">
                <a:latin typeface="Sassoon Infant Std" panose="020B0503020103030203" pitchFamily="34" charset="0"/>
              </a:rPr>
              <a:t>The check has been designed so that children of all abilities will be able to take part.</a:t>
            </a:r>
          </a:p>
          <a:p>
            <a:pPr>
              <a:lnSpc>
                <a:spcPct val="150000"/>
              </a:lnSpc>
            </a:pPr>
            <a:r>
              <a:rPr lang="en-GB" sz="2400" dirty="0">
                <a:latin typeface="Sassoon Infant Std" panose="020B0503020103030203" pitchFamily="34" charset="0"/>
              </a:rPr>
              <a:t>The children will complete the check one at a time in a quiet area of the school and the check will be conduct by Mrs Urey who all the children are familiar working with.</a:t>
            </a:r>
          </a:p>
          <a:p>
            <a:pPr>
              <a:lnSpc>
                <a:spcPct val="150000"/>
              </a:lnSpc>
            </a:pPr>
            <a:r>
              <a:rPr lang="en-GB" sz="2400" dirty="0">
                <a:latin typeface="Sassoon Infant Std" panose="020B0503020103030203" pitchFamily="34" charset="0"/>
              </a:rPr>
              <a:t>The screening will only take around 10 minutes, but the children are                 under no obligation to complete it in any set amount of time.</a:t>
            </a:r>
          </a:p>
          <a:p>
            <a:pPr marL="0" indent="0">
              <a:lnSpc>
                <a:spcPct val="150000"/>
              </a:lnSpc>
              <a:buNone/>
            </a:pPr>
            <a:endParaRPr lang="en-GB" sz="2400" dirty="0">
              <a:latin typeface="Sassoon Infant Std" panose="020B0503020103030203" pitchFamily="34" charset="0"/>
            </a:endParaRPr>
          </a:p>
        </p:txBody>
      </p:sp>
      <p:grpSp>
        <p:nvGrpSpPr>
          <p:cNvPr id="18" name="Group 17">
            <a:extLst>
              <a:ext uri="{FF2B5EF4-FFF2-40B4-BE49-F238E27FC236}">
                <a16:creationId xmlns:a16="http://schemas.microsoft.com/office/drawing/2014/main" id="{18FDA151-430C-7330-D8E8-ED0B7CC071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8260EDF0-B4C8-78A3-2C1E-D0C7E8E77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B3E1F4E-C9AE-812E-38E0-9E6994C60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756DA92-F842-DE4C-70AE-2D69C088C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872D2C3-DDE0-68B2-5201-C696D763AE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9" descr="Quiet Sign Clip Art">
            <a:extLst>
              <a:ext uri="{FF2B5EF4-FFF2-40B4-BE49-F238E27FC236}">
                <a16:creationId xmlns:a16="http://schemas.microsoft.com/office/drawing/2014/main" id="{9426C90C-A9B2-A421-B19E-696207620E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70508">
            <a:off x="10567612" y="4891587"/>
            <a:ext cx="1167648" cy="16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3524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B0041B-8552-C795-74B8-E80AAD581FD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85732A1-DCE3-8C15-6537-CF294153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DEDC6FF-B743-97FE-6557-0B8166699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B66E633B-072D-58CE-5F4A-2E8956E2E782}"/>
              </a:ext>
            </a:extLst>
          </p:cNvPr>
          <p:cNvSpPr>
            <a:spLocks noGrp="1"/>
          </p:cNvSpPr>
          <p:nvPr>
            <p:ph type="title"/>
          </p:nvPr>
        </p:nvSpPr>
        <p:spPr>
          <a:xfrm>
            <a:off x="1178564" y="-194220"/>
            <a:ext cx="9833548" cy="1325563"/>
          </a:xfrm>
        </p:spPr>
        <p:txBody>
          <a:bodyPr anchor="b">
            <a:normAutofit/>
          </a:bodyPr>
          <a:lstStyle/>
          <a:p>
            <a:pPr algn="ctr"/>
            <a:r>
              <a:rPr lang="en-GB" sz="4000" b="1" u="sng" dirty="0">
                <a:solidFill>
                  <a:schemeClr val="tx2"/>
                </a:solidFill>
                <a:latin typeface="Sassoon Infant Std" panose="020B0503020103030203" pitchFamily="34" charset="0"/>
              </a:rPr>
              <a:t>How can you help</a:t>
            </a:r>
          </a:p>
        </p:txBody>
      </p:sp>
      <p:grpSp>
        <p:nvGrpSpPr>
          <p:cNvPr id="12" name="Group 11">
            <a:extLst>
              <a:ext uri="{FF2B5EF4-FFF2-40B4-BE49-F238E27FC236}">
                <a16:creationId xmlns:a16="http://schemas.microsoft.com/office/drawing/2014/main" id="{0A4D0D7E-BCAF-1A1D-0396-A3B4F26EF6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172DD738-2EA8-3ED0-5991-D55AB0301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01E8DA5-1569-3082-2E07-EEE7694696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66B4D8B-DDF5-B272-3E6F-90D0F7264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B64D101-72FC-BA7A-D21D-CCCEFF1AB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373430EC-DEE5-4E5F-485A-1F0BFAB9BD16}"/>
              </a:ext>
            </a:extLst>
          </p:cNvPr>
          <p:cNvSpPr>
            <a:spLocks noGrp="1"/>
          </p:cNvSpPr>
          <p:nvPr>
            <p:ph idx="1"/>
          </p:nvPr>
        </p:nvSpPr>
        <p:spPr>
          <a:xfrm>
            <a:off x="692983" y="1239943"/>
            <a:ext cx="10921501" cy="4901636"/>
          </a:xfrm>
        </p:spPr>
        <p:txBody>
          <a:bodyPr>
            <a:normAutofit/>
          </a:bodyPr>
          <a:lstStyle/>
          <a:p>
            <a:pPr>
              <a:lnSpc>
                <a:spcPct val="150000"/>
              </a:lnSpc>
            </a:pPr>
            <a:r>
              <a:rPr lang="en-GB" sz="2400" dirty="0">
                <a:latin typeface="Sassoon Infant Std" panose="020B0503020103030203" pitchFamily="34" charset="0"/>
              </a:rPr>
              <a:t>Children can practise their phonics by playing games online such as ‘Buried Treasure’ on the website Phonics Play.</a:t>
            </a:r>
          </a:p>
          <a:p>
            <a:pPr>
              <a:lnSpc>
                <a:spcPct val="150000"/>
              </a:lnSpc>
            </a:pPr>
            <a:r>
              <a:rPr lang="en-GB" sz="2400" dirty="0">
                <a:latin typeface="Sassoon Infant Std" panose="020B0503020103030203" pitchFamily="34" charset="0"/>
              </a:rPr>
              <a:t>Reading with your child daily.</a:t>
            </a:r>
          </a:p>
          <a:p>
            <a:pPr>
              <a:lnSpc>
                <a:spcPct val="150000"/>
              </a:lnSpc>
            </a:pPr>
            <a:r>
              <a:rPr lang="en-GB" sz="2400" dirty="0">
                <a:latin typeface="Sassoon Infant Std" panose="020B0503020103030203" pitchFamily="34" charset="0"/>
              </a:rPr>
              <a:t>Ask your child to read signs when you are out and about.</a:t>
            </a:r>
          </a:p>
          <a:p>
            <a:pPr marL="0" indent="0">
              <a:lnSpc>
                <a:spcPct val="150000"/>
              </a:lnSpc>
              <a:buNone/>
            </a:pPr>
            <a:endParaRPr lang="en-GB" sz="2400" dirty="0">
              <a:latin typeface="Sassoon Infant Std" panose="020B0503020103030203" pitchFamily="34" charset="0"/>
            </a:endParaRPr>
          </a:p>
          <a:p>
            <a:pPr marL="0" indent="0">
              <a:lnSpc>
                <a:spcPct val="150000"/>
              </a:lnSpc>
              <a:buNone/>
            </a:pPr>
            <a:r>
              <a:rPr lang="en-GB" sz="2400" dirty="0">
                <a:latin typeface="Sassoon Infant Std" panose="020B0503020103030203" pitchFamily="34" charset="0"/>
              </a:rPr>
              <a:t>Also, encourage your child to –</a:t>
            </a:r>
          </a:p>
          <a:p>
            <a:pPr marL="0" indent="0">
              <a:lnSpc>
                <a:spcPct val="150000"/>
              </a:lnSpc>
              <a:buNone/>
            </a:pPr>
            <a:r>
              <a:rPr lang="en-GB" sz="2400" dirty="0">
                <a:latin typeface="Sassoon Infant Std" panose="020B0503020103030203" pitchFamily="34" charset="0"/>
              </a:rPr>
              <a:t>Sound out words, re-read to check it makes sense, use pictures for clues.</a:t>
            </a:r>
          </a:p>
          <a:p>
            <a:pPr>
              <a:lnSpc>
                <a:spcPct val="150000"/>
              </a:lnSpc>
            </a:pPr>
            <a:endParaRPr lang="en-GB" sz="2400" dirty="0">
              <a:latin typeface="Sassoon Infant Std" panose="020B0503020103030203" pitchFamily="34" charset="0"/>
            </a:endParaRPr>
          </a:p>
          <a:p>
            <a:pPr marL="0" indent="0">
              <a:lnSpc>
                <a:spcPct val="150000"/>
              </a:lnSpc>
              <a:buNone/>
            </a:pPr>
            <a:endParaRPr lang="en-GB" sz="2400" dirty="0">
              <a:latin typeface="Sassoon Infant Std" panose="020B0503020103030203" pitchFamily="34" charset="0"/>
            </a:endParaRPr>
          </a:p>
        </p:txBody>
      </p:sp>
      <p:grpSp>
        <p:nvGrpSpPr>
          <p:cNvPr id="18" name="Group 17">
            <a:extLst>
              <a:ext uri="{FF2B5EF4-FFF2-40B4-BE49-F238E27FC236}">
                <a16:creationId xmlns:a16="http://schemas.microsoft.com/office/drawing/2014/main" id="{4C2A1FBF-CE13-926A-004B-32FB5D8222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5955C7D7-0DEE-960D-6494-B8864242E3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1ACF021-25B9-F239-E748-067254155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8BCCDC0-3058-AA5A-C983-C0E0762C7E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1B65BD4-6FA0-083A-95F5-097912F89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Object 5">
            <a:extLst>
              <a:ext uri="{FF2B5EF4-FFF2-40B4-BE49-F238E27FC236}">
                <a16:creationId xmlns:a16="http://schemas.microsoft.com/office/drawing/2014/main" id="{3970E9BD-9900-50D4-AC4A-38B09E6D46CA}"/>
              </a:ext>
            </a:extLst>
          </p:cNvPr>
          <p:cNvGraphicFramePr>
            <a:graphicFrameLocks noChangeAspect="1"/>
          </p:cNvGraphicFramePr>
          <p:nvPr>
            <p:extLst>
              <p:ext uri="{D42A27DB-BD31-4B8C-83A1-F6EECF244321}">
                <p14:modId xmlns:p14="http://schemas.microsoft.com/office/powerpoint/2010/main" val="168425534"/>
              </p:ext>
            </p:extLst>
          </p:nvPr>
        </p:nvGraphicFramePr>
        <p:xfrm>
          <a:off x="8863499" y="1961994"/>
          <a:ext cx="2751138" cy="1998663"/>
        </p:xfrm>
        <a:graphic>
          <a:graphicData uri="http://schemas.openxmlformats.org/presentationml/2006/ole">
            <mc:AlternateContent xmlns:mc="http://schemas.openxmlformats.org/markup-compatibility/2006">
              <mc:Choice xmlns:v="urn:schemas-microsoft-com:vml" Requires="v">
                <p:oleObj name="Bitmap Image" r:id="rId2" imgW="7028571" imgH="5106113" progId="Paint.Picture">
                  <p:embed/>
                </p:oleObj>
              </mc:Choice>
              <mc:Fallback>
                <p:oleObj name="Bitmap Image" r:id="rId2" imgW="7028571" imgH="5106113" progId="Paint.Picture">
                  <p:embed/>
                  <p:pic>
                    <p:nvPicPr>
                      <p:cNvPr id="4" name="Object 5">
                        <a:extLst>
                          <a:ext uri="{FF2B5EF4-FFF2-40B4-BE49-F238E27FC236}">
                            <a16:creationId xmlns:a16="http://schemas.microsoft.com/office/drawing/2014/main" id="{3970E9BD-9900-50D4-AC4A-38B09E6D46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3499" y="1961994"/>
                        <a:ext cx="2751138" cy="199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94663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B215E9-75DA-9B3D-2E52-20042D8BADE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6F23083-BC45-645F-201C-19811A331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BCD47-39F2-838F-BF6F-484942498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BB00DE41-B6B9-0748-E916-6C0F7D8AF7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4E99A69C-D02B-4CEE-7D77-60FC0E7FB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323DB8A-3083-6985-279D-C7804280B4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E05243E-5578-C773-B08B-FE3EFEA40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B528F38-CA10-9FCD-9A37-22F100F78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339591BF-0F00-9E7B-1A32-AC051495EE5B}"/>
              </a:ext>
            </a:extLst>
          </p:cNvPr>
          <p:cNvSpPr>
            <a:spLocks noGrp="1"/>
          </p:cNvSpPr>
          <p:nvPr>
            <p:ph idx="1"/>
          </p:nvPr>
        </p:nvSpPr>
        <p:spPr>
          <a:xfrm>
            <a:off x="692983" y="1239943"/>
            <a:ext cx="10921501" cy="4901636"/>
          </a:xfrm>
        </p:spPr>
        <p:txBody>
          <a:bodyPr>
            <a:normAutofit/>
          </a:bodyPr>
          <a:lstStyle/>
          <a:p>
            <a:pPr marL="0" indent="0" algn="ctr">
              <a:lnSpc>
                <a:spcPct val="150000"/>
              </a:lnSpc>
              <a:buNone/>
            </a:pPr>
            <a:r>
              <a:rPr lang="en-GB" sz="3500" dirty="0">
                <a:latin typeface="Sassoon Infant Std" panose="020B0503020103030203" pitchFamily="34" charset="0"/>
              </a:rPr>
              <a:t>Most important thing is that your child enjoys reading.</a:t>
            </a:r>
          </a:p>
          <a:p>
            <a:pPr marL="0" indent="0">
              <a:lnSpc>
                <a:spcPct val="150000"/>
              </a:lnSpc>
              <a:buNone/>
            </a:pPr>
            <a:endParaRPr lang="en-GB" sz="2400" dirty="0">
              <a:latin typeface="Sassoon Infant Std" panose="020B0503020103030203" pitchFamily="34" charset="0"/>
            </a:endParaRPr>
          </a:p>
        </p:txBody>
      </p:sp>
      <p:grpSp>
        <p:nvGrpSpPr>
          <p:cNvPr id="18" name="Group 17">
            <a:extLst>
              <a:ext uri="{FF2B5EF4-FFF2-40B4-BE49-F238E27FC236}">
                <a16:creationId xmlns:a16="http://schemas.microsoft.com/office/drawing/2014/main" id="{FA226974-A630-4D10-210F-D4F7BD0F84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BCAAF71F-26CA-874B-E169-3E5F73962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5BAB2AA-5B43-F6F0-B087-D7572C71B8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AAE5F9-8976-1388-F388-424EC9C29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595FBCE-F843-8CA7-7E70-47348B4D3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descr="Children reading books. Kids enjoy ...">
            <a:extLst>
              <a:ext uri="{FF2B5EF4-FFF2-40B4-BE49-F238E27FC236}">
                <a16:creationId xmlns:a16="http://schemas.microsoft.com/office/drawing/2014/main" id="{245C7406-5FDD-04CE-0908-E3E55107A3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461"/>
          <a:stretch/>
        </p:blipFill>
        <p:spPr bwMode="auto">
          <a:xfrm>
            <a:off x="4437017" y="2316644"/>
            <a:ext cx="3433431" cy="3433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330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F29A587-E989-4704-3C22-7D822E9AAB7B}"/>
              </a:ext>
            </a:extLst>
          </p:cNvPr>
          <p:cNvSpPr>
            <a:spLocks noGrp="1"/>
          </p:cNvSpPr>
          <p:nvPr>
            <p:ph type="title"/>
          </p:nvPr>
        </p:nvSpPr>
        <p:spPr>
          <a:xfrm>
            <a:off x="1178564" y="-194220"/>
            <a:ext cx="9833548" cy="1325563"/>
          </a:xfrm>
        </p:spPr>
        <p:txBody>
          <a:bodyPr anchor="b">
            <a:normAutofit/>
          </a:bodyPr>
          <a:lstStyle/>
          <a:p>
            <a:pPr algn="ctr"/>
            <a:br>
              <a:rPr lang="en-GB" sz="4000" b="1" u="sng" dirty="0">
                <a:solidFill>
                  <a:schemeClr val="tx2"/>
                </a:solidFill>
                <a:latin typeface="Sassoon Infant Std" panose="020B0503020103030203" pitchFamily="34" charset="0"/>
              </a:rPr>
            </a:br>
            <a:r>
              <a:rPr lang="en-GB" sz="4000" b="1" u="sng" dirty="0">
                <a:solidFill>
                  <a:schemeClr val="tx2"/>
                </a:solidFill>
                <a:latin typeface="Sassoon Infant Std" panose="020B0503020103030203" pitchFamily="34" charset="0"/>
              </a:rPr>
              <a:t>What is Phonics?</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1639EF29-2599-41ED-2598-DBD0CD065E4C}"/>
              </a:ext>
            </a:extLst>
          </p:cNvPr>
          <p:cNvSpPr>
            <a:spLocks noGrp="1"/>
          </p:cNvSpPr>
          <p:nvPr>
            <p:ph idx="1"/>
          </p:nvPr>
        </p:nvSpPr>
        <p:spPr>
          <a:xfrm>
            <a:off x="1096415" y="1386537"/>
            <a:ext cx="10306259" cy="4901636"/>
          </a:xfrm>
        </p:spPr>
        <p:txBody>
          <a:bodyPr>
            <a:normAutofit/>
          </a:bodyPr>
          <a:lstStyle/>
          <a:p>
            <a:pPr>
              <a:lnSpc>
                <a:spcPct val="150000"/>
              </a:lnSpc>
            </a:pPr>
            <a:r>
              <a:rPr lang="en-GB" sz="2400" dirty="0">
                <a:solidFill>
                  <a:schemeClr val="tx2"/>
                </a:solidFill>
                <a:latin typeface="Sassoon Infant Std" panose="020B0503020103030203" pitchFamily="34" charset="0"/>
              </a:rPr>
              <a:t>Children are taught to read by breaking down words into separate sounds or ‘Phonemes’.  They are then taught how to blend these sounds together to read the whole word.</a:t>
            </a:r>
          </a:p>
          <a:p>
            <a:pPr>
              <a:lnSpc>
                <a:spcPct val="150000"/>
              </a:lnSpc>
            </a:pPr>
            <a:r>
              <a:rPr lang="en-GB" sz="2400" dirty="0">
                <a:solidFill>
                  <a:schemeClr val="tx2"/>
                </a:solidFill>
                <a:latin typeface="Sassoon Infant Std" panose="020B0503020103030203" pitchFamily="34" charset="0"/>
              </a:rPr>
              <a:t>Children have a 40 minutes phonics lesson each day and they are encouraged to use the strategies taught in these session to read and write in other lessons.</a:t>
            </a:r>
          </a:p>
          <a:p>
            <a:pPr>
              <a:lnSpc>
                <a:spcPct val="150000"/>
              </a:lnSpc>
            </a:pPr>
            <a:r>
              <a:rPr lang="en-GB" sz="2400" dirty="0">
                <a:solidFill>
                  <a:schemeClr val="tx2"/>
                </a:solidFill>
                <a:latin typeface="Sassoon Infant Std" panose="020B0503020103030203" pitchFamily="34" charset="0"/>
              </a:rPr>
              <a:t>Phonics approaches aim to quickly develop pupils’ word recognition and spelling through develop their ability to hear, identify and use sounds.</a:t>
            </a: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01802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F29A587-E989-4704-3C22-7D822E9AAB7B}"/>
              </a:ext>
            </a:extLst>
          </p:cNvPr>
          <p:cNvSpPr>
            <a:spLocks noGrp="1"/>
          </p:cNvSpPr>
          <p:nvPr>
            <p:ph type="title"/>
          </p:nvPr>
        </p:nvSpPr>
        <p:spPr>
          <a:xfrm>
            <a:off x="1178564" y="-194220"/>
            <a:ext cx="9833548" cy="1325563"/>
          </a:xfrm>
        </p:spPr>
        <p:txBody>
          <a:bodyPr anchor="b">
            <a:normAutofit/>
          </a:bodyPr>
          <a:lstStyle/>
          <a:p>
            <a:pPr algn="ctr"/>
            <a:r>
              <a:rPr lang="en-GB" sz="4000" b="1" u="sng" dirty="0">
                <a:solidFill>
                  <a:schemeClr val="tx2"/>
                </a:solidFill>
                <a:latin typeface="Sassoon Infant Std" panose="020B0503020103030203" pitchFamily="34" charset="0"/>
              </a:rPr>
              <a:t>The English Language </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1639EF29-2599-41ED-2598-DBD0CD065E4C}"/>
              </a:ext>
            </a:extLst>
          </p:cNvPr>
          <p:cNvSpPr>
            <a:spLocks noGrp="1"/>
          </p:cNvSpPr>
          <p:nvPr>
            <p:ph idx="1"/>
          </p:nvPr>
        </p:nvSpPr>
        <p:spPr>
          <a:xfrm>
            <a:off x="1096415" y="1386537"/>
            <a:ext cx="10306259" cy="4901636"/>
          </a:xfrm>
        </p:spPr>
        <p:txBody>
          <a:bodyPr>
            <a:normAutofit/>
          </a:bodyPr>
          <a:lstStyle/>
          <a:p>
            <a:pPr marL="0" indent="0">
              <a:lnSpc>
                <a:spcPct val="150000"/>
              </a:lnSpc>
              <a:buNone/>
            </a:pPr>
            <a:r>
              <a:rPr lang="en-GB" sz="2000" dirty="0">
                <a:solidFill>
                  <a:schemeClr val="tx2"/>
                </a:solidFill>
                <a:latin typeface="Sassoon Infant Std" panose="020B0503020103030203" pitchFamily="34" charset="0"/>
              </a:rPr>
              <a:t>Video ---- “English isn’t confusing”</a:t>
            </a:r>
          </a:p>
          <a:p>
            <a:pPr marL="0" indent="0">
              <a:lnSpc>
                <a:spcPct val="150000"/>
              </a:lnSpc>
              <a:buNone/>
            </a:pPr>
            <a:endParaRPr lang="en-GB" sz="2000" dirty="0">
              <a:solidFill>
                <a:schemeClr val="tx2"/>
              </a:solidFill>
              <a:latin typeface="Sassoon Infant Std" panose="020B0503020103030203" pitchFamily="34" charset="0"/>
            </a:endParaRPr>
          </a:p>
          <a:p>
            <a:pPr marL="0" indent="0">
              <a:lnSpc>
                <a:spcPct val="150000"/>
              </a:lnSpc>
              <a:buNone/>
            </a:pPr>
            <a:endParaRPr lang="en-GB" sz="2000" dirty="0">
              <a:solidFill>
                <a:schemeClr val="tx2"/>
              </a:solidFill>
              <a:latin typeface="Sassoon Infant Std" panose="020B0503020103030203" pitchFamily="34" charset="0"/>
            </a:endParaRPr>
          </a:p>
          <a:p>
            <a:pPr>
              <a:lnSpc>
                <a:spcPct val="150000"/>
              </a:lnSpc>
            </a:pPr>
            <a:endParaRPr lang="en-GB" sz="2000" dirty="0">
              <a:solidFill>
                <a:schemeClr val="tx2"/>
              </a:solidFill>
              <a:latin typeface="Sassoon Infant Std" panose="020B0503020103030203" pitchFamily="34" charset="0"/>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hlinkClick r:id="rId2" action="ppaction://hlinkfile"/>
            <a:extLst>
              <a:ext uri="{FF2B5EF4-FFF2-40B4-BE49-F238E27FC236}">
                <a16:creationId xmlns:a16="http://schemas.microsoft.com/office/drawing/2014/main" id="{1E703614-74F5-8A8A-6C6D-D4F92FE44A3C}"/>
              </a:ext>
            </a:extLst>
          </p:cNvPr>
          <p:cNvPicPr>
            <a:picLocks noChangeAspect="1"/>
          </p:cNvPicPr>
          <p:nvPr/>
        </p:nvPicPr>
        <p:blipFill>
          <a:blip r:embed="rId3"/>
          <a:stretch>
            <a:fillRect/>
          </a:stretch>
        </p:blipFill>
        <p:spPr>
          <a:xfrm>
            <a:off x="3967252" y="2316644"/>
            <a:ext cx="3786898" cy="3938881"/>
          </a:xfrm>
          <a:prstGeom prst="rect">
            <a:avLst/>
          </a:prstGeom>
        </p:spPr>
      </p:pic>
    </p:spTree>
    <p:extLst>
      <p:ext uri="{BB962C8B-B14F-4D97-AF65-F5344CB8AC3E}">
        <p14:creationId xmlns:p14="http://schemas.microsoft.com/office/powerpoint/2010/main" val="2272176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C2355C-737C-C6C6-0176-66ADE988692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07FB1B-18F1-EFA2-2AA3-7524308A3B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FD9919-35B8-F110-9B8E-93254DB97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80765C70-F48C-B512-2D6B-1D8CA9C62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75801351-6AA8-C56B-ACD4-5E251DE240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BF806E8-8E03-A9A3-96EA-BC8573484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DAFC0A9-DA58-E373-0A02-C54789D99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D9A5601-D061-D7F8-AE5B-30374C32D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535668D-510B-AC37-3A94-B75B85B8FD66}"/>
              </a:ext>
            </a:extLst>
          </p:cNvPr>
          <p:cNvSpPr>
            <a:spLocks noGrp="1"/>
          </p:cNvSpPr>
          <p:nvPr>
            <p:ph idx="1"/>
          </p:nvPr>
        </p:nvSpPr>
        <p:spPr>
          <a:xfrm>
            <a:off x="692983" y="1239943"/>
            <a:ext cx="10921501" cy="4901636"/>
          </a:xfrm>
        </p:spPr>
        <p:txBody>
          <a:bodyPr>
            <a:normAutofit/>
          </a:bodyPr>
          <a:lstStyle/>
          <a:p>
            <a:pPr marL="0" indent="0" algn="ctr">
              <a:lnSpc>
                <a:spcPct val="150000"/>
              </a:lnSpc>
              <a:buNone/>
            </a:pPr>
            <a:r>
              <a:rPr lang="en-GB" sz="3500" dirty="0">
                <a:latin typeface="Sassoon Infant Std" panose="020B0503020103030203" pitchFamily="34" charset="0"/>
              </a:rPr>
              <a:t>If you have any questions or worries, please see myself or your child’s class teacher.</a:t>
            </a:r>
          </a:p>
          <a:p>
            <a:pPr marL="0" indent="0" algn="ctr">
              <a:lnSpc>
                <a:spcPct val="150000"/>
              </a:lnSpc>
              <a:buNone/>
            </a:pPr>
            <a:endParaRPr lang="en-GB" sz="3500" dirty="0">
              <a:latin typeface="Sassoon Infant Std" panose="020B0503020103030203" pitchFamily="34" charset="0"/>
            </a:endParaRPr>
          </a:p>
          <a:p>
            <a:pPr marL="0" indent="0">
              <a:lnSpc>
                <a:spcPct val="150000"/>
              </a:lnSpc>
              <a:buNone/>
            </a:pPr>
            <a:r>
              <a:rPr lang="en-GB" sz="3500" dirty="0">
                <a:latin typeface="Sassoon Infant Std" panose="020B0503020103030203" pitchFamily="34" charset="0"/>
              </a:rPr>
              <a:t>          Thank you</a:t>
            </a:r>
          </a:p>
          <a:p>
            <a:pPr marL="0" indent="0">
              <a:lnSpc>
                <a:spcPct val="150000"/>
              </a:lnSpc>
              <a:buNone/>
            </a:pPr>
            <a:r>
              <a:rPr lang="en-GB" sz="3500" dirty="0">
                <a:latin typeface="Sassoon Infant Std" panose="020B0503020103030203" pitchFamily="34" charset="0"/>
              </a:rPr>
              <a:t>          Mrs Burns</a:t>
            </a:r>
          </a:p>
          <a:p>
            <a:pPr marL="0" indent="0">
              <a:lnSpc>
                <a:spcPct val="150000"/>
              </a:lnSpc>
              <a:buNone/>
            </a:pPr>
            <a:endParaRPr lang="en-GB" sz="2400" dirty="0">
              <a:latin typeface="Sassoon Infant Std" panose="020B0503020103030203" pitchFamily="34" charset="0"/>
            </a:endParaRPr>
          </a:p>
        </p:txBody>
      </p:sp>
      <p:grpSp>
        <p:nvGrpSpPr>
          <p:cNvPr id="18" name="Group 17">
            <a:extLst>
              <a:ext uri="{FF2B5EF4-FFF2-40B4-BE49-F238E27FC236}">
                <a16:creationId xmlns:a16="http://schemas.microsoft.com/office/drawing/2014/main" id="{84373C4A-F803-278F-DD66-A741C1F78D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3AFFEBEB-B504-8205-281E-008D4540B6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D888456-C0AA-BD28-9CDD-18D408878A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13C31C1-879A-C179-72E1-1FE009E6D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AE4DF2D-A0DA-F94D-BBB6-446F99AB1D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4" descr="http://www.nyworms.com/images/question%20marks.JPG">
            <a:extLst>
              <a:ext uri="{FF2B5EF4-FFF2-40B4-BE49-F238E27FC236}">
                <a16:creationId xmlns:a16="http://schemas.microsoft.com/office/drawing/2014/main" id="{C3273832-E2DA-E503-2479-B5B3C78B900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42419">
            <a:off x="6772701" y="3576405"/>
            <a:ext cx="401637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3321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111339-3809-9D66-86E2-B48E10A387B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400AFF4-05D0-FEF1-5DBE-478E25798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AD5A7BD-5E96-46B1-E78A-5D4F5B892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FD0C03DD-F161-9A51-7334-9F101F161BBB}"/>
              </a:ext>
            </a:extLst>
          </p:cNvPr>
          <p:cNvSpPr>
            <a:spLocks noGrp="1"/>
          </p:cNvSpPr>
          <p:nvPr>
            <p:ph type="title"/>
          </p:nvPr>
        </p:nvSpPr>
        <p:spPr>
          <a:xfrm>
            <a:off x="1178564" y="-194220"/>
            <a:ext cx="9833548" cy="1325563"/>
          </a:xfrm>
        </p:spPr>
        <p:txBody>
          <a:bodyPr anchor="b">
            <a:normAutofit/>
          </a:bodyPr>
          <a:lstStyle/>
          <a:p>
            <a:pPr algn="ctr"/>
            <a:r>
              <a:rPr lang="en-GB" sz="4000" b="1" u="sng" dirty="0">
                <a:solidFill>
                  <a:schemeClr val="tx2"/>
                </a:solidFill>
                <a:latin typeface="Sassoon Infant Std" panose="020B0503020103030203" pitchFamily="34" charset="0"/>
              </a:rPr>
              <a:t>Read Write Inc</a:t>
            </a:r>
          </a:p>
        </p:txBody>
      </p:sp>
      <p:grpSp>
        <p:nvGrpSpPr>
          <p:cNvPr id="12" name="Group 11">
            <a:extLst>
              <a:ext uri="{FF2B5EF4-FFF2-40B4-BE49-F238E27FC236}">
                <a16:creationId xmlns:a16="http://schemas.microsoft.com/office/drawing/2014/main" id="{FDC0FCB9-4F22-2577-1465-39B9853A4D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A7C8E82B-4AED-35F3-54F4-0352AC3A11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7229110-C2EC-28D6-B290-8EB3670C12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BCBD92C-DE26-7571-5402-E474F7DBAE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EA1244A-A831-D7E8-F796-E8B78EA29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168FF28-2EBC-871D-2F78-D49A5D1BD6B5}"/>
              </a:ext>
            </a:extLst>
          </p:cNvPr>
          <p:cNvSpPr>
            <a:spLocks noGrp="1"/>
          </p:cNvSpPr>
          <p:nvPr>
            <p:ph idx="1"/>
          </p:nvPr>
        </p:nvSpPr>
        <p:spPr>
          <a:xfrm>
            <a:off x="1096415" y="1386537"/>
            <a:ext cx="10306259" cy="4901636"/>
          </a:xfrm>
        </p:spPr>
        <p:txBody>
          <a:bodyPr>
            <a:normAutofit/>
          </a:bodyPr>
          <a:lstStyle/>
          <a:p>
            <a:pPr>
              <a:lnSpc>
                <a:spcPct val="150000"/>
              </a:lnSpc>
            </a:pPr>
            <a:r>
              <a:rPr lang="en-GB" sz="2400" dirty="0">
                <a:solidFill>
                  <a:schemeClr val="tx2"/>
                </a:solidFill>
                <a:latin typeface="Sassoon Infant Std" panose="020B0503020103030203" pitchFamily="34" charset="0"/>
              </a:rPr>
              <a:t>As a school we follow the Ruth Miskin Read Write Inc scheme (RWInc)</a:t>
            </a:r>
          </a:p>
          <a:p>
            <a:pPr>
              <a:lnSpc>
                <a:spcPct val="150000"/>
              </a:lnSpc>
            </a:pPr>
            <a:r>
              <a:rPr lang="en-GB" sz="2400" dirty="0">
                <a:solidFill>
                  <a:schemeClr val="tx2"/>
                </a:solidFill>
                <a:latin typeface="Sassoon Infant Std" panose="020B0503020103030203" pitchFamily="34" charset="0"/>
              </a:rPr>
              <a:t>The aim of RWInc is for all children have completed it by Autumn term of Year 2 and become fluent readers.</a:t>
            </a:r>
          </a:p>
          <a:p>
            <a:pPr>
              <a:lnSpc>
                <a:spcPct val="150000"/>
              </a:lnSpc>
            </a:pPr>
            <a:r>
              <a:rPr lang="en-GB" sz="2400" dirty="0">
                <a:solidFill>
                  <a:schemeClr val="tx2"/>
                </a:solidFill>
                <a:latin typeface="Sassoon Infant Std" panose="020B0503020103030203" pitchFamily="34" charset="0"/>
              </a:rPr>
              <a:t>Children will learn – </a:t>
            </a:r>
          </a:p>
          <a:p>
            <a:pPr>
              <a:lnSpc>
                <a:spcPct val="150000"/>
              </a:lnSpc>
              <a:buFontTx/>
              <a:buChar char="-"/>
            </a:pPr>
            <a:r>
              <a:rPr lang="en-GB" sz="2400" dirty="0">
                <a:solidFill>
                  <a:schemeClr val="accent5"/>
                </a:solidFill>
                <a:latin typeface="Sassoon Infant Std" panose="020B0503020103030203" pitchFamily="34" charset="0"/>
              </a:rPr>
              <a:t>All 44 sounds and the corresponding letters / </a:t>
            </a:r>
            <a:r>
              <a:rPr lang="en-GB" sz="2400" dirty="0" err="1">
                <a:solidFill>
                  <a:schemeClr val="accent5"/>
                </a:solidFill>
                <a:latin typeface="Sassoon Infant Std" panose="020B0503020103030203" pitchFamily="34" charset="0"/>
              </a:rPr>
              <a:t>letrer</a:t>
            </a:r>
            <a:r>
              <a:rPr lang="en-GB" sz="2400" dirty="0">
                <a:solidFill>
                  <a:schemeClr val="accent5"/>
                </a:solidFill>
                <a:latin typeface="Sassoon Infant Std" panose="020B0503020103030203" pitchFamily="34" charset="0"/>
              </a:rPr>
              <a:t> groups, using picture prompts.</a:t>
            </a:r>
          </a:p>
          <a:p>
            <a:pPr>
              <a:lnSpc>
                <a:spcPct val="150000"/>
              </a:lnSpc>
              <a:buFontTx/>
              <a:buChar char="-"/>
            </a:pPr>
            <a:r>
              <a:rPr lang="en-GB" sz="2400" dirty="0">
                <a:solidFill>
                  <a:schemeClr val="accent5"/>
                </a:solidFill>
                <a:latin typeface="Sassoon Infant Std" panose="020B0503020103030203" pitchFamily="34" charset="0"/>
              </a:rPr>
              <a:t>To read words using sound blending know in RWInc as ‘Fred Talk’</a:t>
            </a:r>
          </a:p>
        </p:txBody>
      </p:sp>
      <p:grpSp>
        <p:nvGrpSpPr>
          <p:cNvPr id="18" name="Group 17">
            <a:extLst>
              <a:ext uri="{FF2B5EF4-FFF2-40B4-BE49-F238E27FC236}">
                <a16:creationId xmlns:a16="http://schemas.microsoft.com/office/drawing/2014/main" id="{8B0BC4F9-BFEB-680C-4CAC-F6E52147C5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6177DE7E-0583-AA06-E1DF-7F0E7FE51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4630F44-D084-103E-918D-AAB211853A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D10EE25-140C-FC35-0B8E-0B1B7DBA2E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AE9A4AC-73CD-25BD-04F0-66DC72D81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4">
            <a:extLst>
              <a:ext uri="{FF2B5EF4-FFF2-40B4-BE49-F238E27FC236}">
                <a16:creationId xmlns:a16="http://schemas.microsoft.com/office/drawing/2014/main" id="{DAC7730C-2986-59F5-216F-84D6D6D48F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381965">
            <a:off x="10000046" y="4777212"/>
            <a:ext cx="1707798" cy="170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5915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1762B9-EC2C-35FF-EFAB-B3CE4CC46B1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7B6591-094D-102B-2743-69370A8E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2C13603-E1FF-8C3A-CAC3-A54164B34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515FB3D0-FC5A-F8C6-5312-221311CADED6}"/>
              </a:ext>
            </a:extLst>
          </p:cNvPr>
          <p:cNvSpPr>
            <a:spLocks noGrp="1"/>
          </p:cNvSpPr>
          <p:nvPr>
            <p:ph type="title"/>
          </p:nvPr>
        </p:nvSpPr>
        <p:spPr>
          <a:xfrm>
            <a:off x="1178564" y="-194220"/>
            <a:ext cx="9833548" cy="1325563"/>
          </a:xfrm>
        </p:spPr>
        <p:txBody>
          <a:bodyPr anchor="b">
            <a:normAutofit/>
          </a:bodyPr>
          <a:lstStyle/>
          <a:p>
            <a:pPr algn="ctr"/>
            <a:r>
              <a:rPr lang="en-GB" sz="4000" b="1" u="sng" dirty="0">
                <a:solidFill>
                  <a:schemeClr val="tx2"/>
                </a:solidFill>
                <a:latin typeface="Sassoon Infant Std" panose="020B0503020103030203" pitchFamily="34" charset="0"/>
              </a:rPr>
              <a:t>Read Write Inc</a:t>
            </a:r>
          </a:p>
        </p:txBody>
      </p:sp>
      <p:grpSp>
        <p:nvGrpSpPr>
          <p:cNvPr id="12" name="Group 11">
            <a:extLst>
              <a:ext uri="{FF2B5EF4-FFF2-40B4-BE49-F238E27FC236}">
                <a16:creationId xmlns:a16="http://schemas.microsoft.com/office/drawing/2014/main" id="{56795165-E932-22AC-BDA3-9F8DF7C1D8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FE26FA17-E460-3070-E742-D8561393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6DDAB58-6CFB-9C15-C0CD-04FC1C965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CA75087-03A7-03F4-00FA-0110B3503C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62550E4-82C3-24C3-142F-890523048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1832EB37-BCBF-5700-591F-948CC48FE387}"/>
              </a:ext>
            </a:extLst>
          </p:cNvPr>
          <p:cNvSpPr>
            <a:spLocks noGrp="1"/>
          </p:cNvSpPr>
          <p:nvPr>
            <p:ph idx="1"/>
          </p:nvPr>
        </p:nvSpPr>
        <p:spPr>
          <a:xfrm>
            <a:off x="1096415" y="1386537"/>
            <a:ext cx="10306259" cy="4901636"/>
          </a:xfrm>
        </p:spPr>
        <p:txBody>
          <a:bodyPr>
            <a:normAutofit/>
          </a:bodyPr>
          <a:lstStyle/>
          <a:p>
            <a:pPr marL="0" indent="0">
              <a:lnSpc>
                <a:spcPct val="150000"/>
              </a:lnSpc>
              <a:buNone/>
            </a:pPr>
            <a:r>
              <a:rPr lang="en-GB" sz="2400" dirty="0">
                <a:latin typeface="Sassoon Infant Std" panose="020B0503020103030203" pitchFamily="34" charset="0"/>
              </a:rPr>
              <a:t>Before your child can start to read, they need to learn how to –</a:t>
            </a:r>
          </a:p>
          <a:p>
            <a:pPr marL="0" indent="0">
              <a:lnSpc>
                <a:spcPct val="150000"/>
              </a:lnSpc>
              <a:buNone/>
            </a:pPr>
            <a:endParaRPr lang="en-GB" sz="2400" dirty="0">
              <a:latin typeface="Sassoon Infant Std" panose="020B0503020103030203" pitchFamily="34" charset="0"/>
            </a:endParaRPr>
          </a:p>
          <a:p>
            <a:pPr>
              <a:lnSpc>
                <a:spcPct val="150000"/>
              </a:lnSpc>
            </a:pPr>
            <a:r>
              <a:rPr lang="en-GB" sz="2400" dirty="0">
                <a:latin typeface="Sassoon Infant Std" panose="020B0503020103030203" pitchFamily="34" charset="0"/>
              </a:rPr>
              <a:t>Say the sound that is represented by each letter or groups of letters, these are called ‘Speed Sounds’.</a:t>
            </a:r>
          </a:p>
          <a:p>
            <a:pPr>
              <a:lnSpc>
                <a:spcPct val="150000"/>
              </a:lnSpc>
            </a:pPr>
            <a:r>
              <a:rPr lang="en-GB" sz="2400" dirty="0">
                <a:latin typeface="Sassoon Infant Std" panose="020B0503020103030203" pitchFamily="34" charset="0"/>
              </a:rPr>
              <a:t>Also how to blend the sounds together in a word to read it e.g. c-a-t = cat, this is called ‘Blending’.</a:t>
            </a:r>
          </a:p>
        </p:txBody>
      </p:sp>
      <p:grpSp>
        <p:nvGrpSpPr>
          <p:cNvPr id="18" name="Group 17">
            <a:extLst>
              <a:ext uri="{FF2B5EF4-FFF2-40B4-BE49-F238E27FC236}">
                <a16:creationId xmlns:a16="http://schemas.microsoft.com/office/drawing/2014/main" id="{571AE0DA-58A1-BEB9-352B-BE5287DEBD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F82ADE5B-0CF9-670E-B091-6B1F8A6D9B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A2F37D-FD97-576C-3FD3-B42B4A374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067FB08-6045-D453-24EA-923C0B3766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0B04D60-05C5-379F-29EB-CE681D5C1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4">
            <a:extLst>
              <a:ext uri="{FF2B5EF4-FFF2-40B4-BE49-F238E27FC236}">
                <a16:creationId xmlns:a16="http://schemas.microsoft.com/office/drawing/2014/main" id="{F4DB1E81-E6DA-075E-59B8-1AAA8CC439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381965">
            <a:off x="10000046" y="4777212"/>
            <a:ext cx="1707798" cy="170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802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F29A587-E989-4704-3C22-7D822E9AAB7B}"/>
              </a:ext>
            </a:extLst>
          </p:cNvPr>
          <p:cNvSpPr>
            <a:spLocks noGrp="1"/>
          </p:cNvSpPr>
          <p:nvPr>
            <p:ph type="title"/>
          </p:nvPr>
        </p:nvSpPr>
        <p:spPr>
          <a:xfrm>
            <a:off x="1178564" y="-194220"/>
            <a:ext cx="9833548" cy="1325563"/>
          </a:xfrm>
        </p:spPr>
        <p:txBody>
          <a:bodyPr anchor="b">
            <a:normAutofit/>
          </a:bodyPr>
          <a:lstStyle/>
          <a:p>
            <a:pPr algn="ctr"/>
            <a:r>
              <a:rPr lang="en-GB" sz="4000" b="1" u="sng" dirty="0">
                <a:solidFill>
                  <a:schemeClr val="tx2"/>
                </a:solidFill>
                <a:latin typeface="Sassoon Infant Std" panose="020B0503020103030203" pitchFamily="34" charset="0"/>
              </a:rPr>
              <a:t>Phonic Scheme we use</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1639EF29-2599-41ED-2598-DBD0CD065E4C}"/>
              </a:ext>
            </a:extLst>
          </p:cNvPr>
          <p:cNvSpPr>
            <a:spLocks noGrp="1"/>
          </p:cNvSpPr>
          <p:nvPr>
            <p:ph idx="1"/>
          </p:nvPr>
        </p:nvSpPr>
        <p:spPr>
          <a:xfrm>
            <a:off x="410615" y="1255432"/>
            <a:ext cx="10306259" cy="4901636"/>
          </a:xfrm>
        </p:spPr>
        <p:txBody>
          <a:bodyPr>
            <a:normAutofit/>
          </a:bodyPr>
          <a:lstStyle/>
          <a:p>
            <a:pPr marL="0" indent="0">
              <a:lnSpc>
                <a:spcPct val="150000"/>
              </a:lnSpc>
              <a:buNone/>
            </a:pPr>
            <a:r>
              <a:rPr lang="en-GB" sz="2400" dirty="0">
                <a:solidFill>
                  <a:schemeClr val="tx2"/>
                </a:solidFill>
                <a:latin typeface="Sassoon Infant Std" panose="020B0503020103030203" pitchFamily="34" charset="0"/>
              </a:rPr>
              <a:t>The school scheme is – Ruth Miskin Read Write Ink (</a:t>
            </a:r>
            <a:r>
              <a:rPr lang="en-GB" sz="2400" dirty="0" err="1">
                <a:solidFill>
                  <a:schemeClr val="tx2"/>
                </a:solidFill>
                <a:latin typeface="Sassoon Infant Std" panose="020B0503020103030203" pitchFamily="34" charset="0"/>
              </a:rPr>
              <a:t>RWInc</a:t>
            </a:r>
            <a:r>
              <a:rPr lang="en-GB" sz="2400" dirty="0">
                <a:solidFill>
                  <a:schemeClr val="tx2"/>
                </a:solidFill>
                <a:latin typeface="Sassoon Infant Std" panose="020B0503020103030203" pitchFamily="34" charset="0"/>
              </a:rPr>
              <a:t>)</a:t>
            </a:r>
          </a:p>
          <a:p>
            <a:pPr marL="0" indent="0">
              <a:lnSpc>
                <a:spcPct val="150000"/>
              </a:lnSpc>
              <a:buNone/>
            </a:pPr>
            <a:endParaRPr lang="en-GB" sz="2400" dirty="0">
              <a:solidFill>
                <a:schemeClr val="tx2"/>
              </a:solidFill>
              <a:latin typeface="Sassoon Infant Std" panose="020B0503020103030203" pitchFamily="34" charset="0"/>
            </a:endParaRPr>
          </a:p>
          <a:p>
            <a:pPr marL="0" indent="0">
              <a:lnSpc>
                <a:spcPct val="150000"/>
              </a:lnSpc>
              <a:buNone/>
            </a:pPr>
            <a:endParaRPr lang="en-GB" sz="2000" dirty="0">
              <a:solidFill>
                <a:schemeClr val="tx2"/>
              </a:solidFill>
              <a:latin typeface="Sassoon Infant Std" panose="020B0503020103030203" pitchFamily="34" charset="0"/>
            </a:endParaRPr>
          </a:p>
          <a:p>
            <a:pPr marL="0" indent="0">
              <a:lnSpc>
                <a:spcPct val="150000"/>
              </a:lnSpc>
              <a:buNone/>
            </a:pPr>
            <a:endParaRPr lang="en-GB" sz="2000" dirty="0">
              <a:solidFill>
                <a:schemeClr val="tx2"/>
              </a:solidFill>
              <a:latin typeface="Sassoon Infant Std" panose="020B0503020103030203" pitchFamily="34" charset="0"/>
            </a:endParaRPr>
          </a:p>
          <a:p>
            <a:pPr>
              <a:lnSpc>
                <a:spcPct val="150000"/>
              </a:lnSpc>
            </a:pPr>
            <a:endParaRPr lang="en-GB" sz="2000" dirty="0">
              <a:solidFill>
                <a:schemeClr val="tx2"/>
              </a:solidFill>
              <a:latin typeface="Sassoon Infant Std" panose="020B0503020103030203" pitchFamily="34" charset="0"/>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hlinkClick r:id="rId2"/>
            <a:extLst>
              <a:ext uri="{FF2B5EF4-FFF2-40B4-BE49-F238E27FC236}">
                <a16:creationId xmlns:a16="http://schemas.microsoft.com/office/drawing/2014/main" id="{995AEE2E-569D-5DB9-C435-8558A3A5DF45}"/>
              </a:ext>
            </a:extLst>
          </p:cNvPr>
          <p:cNvPicPr>
            <a:picLocks noChangeAspect="1"/>
          </p:cNvPicPr>
          <p:nvPr/>
        </p:nvPicPr>
        <p:blipFill>
          <a:blip r:embed="rId3"/>
          <a:stretch>
            <a:fillRect/>
          </a:stretch>
        </p:blipFill>
        <p:spPr>
          <a:xfrm>
            <a:off x="2791781" y="2078179"/>
            <a:ext cx="6607113" cy="4054191"/>
          </a:xfrm>
          <a:prstGeom prst="rect">
            <a:avLst/>
          </a:prstGeom>
        </p:spPr>
      </p:pic>
    </p:spTree>
    <p:extLst>
      <p:ext uri="{BB962C8B-B14F-4D97-AF65-F5344CB8AC3E}">
        <p14:creationId xmlns:p14="http://schemas.microsoft.com/office/powerpoint/2010/main" val="1248959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964C5D-DA54-C5C8-E44F-B764EDC6434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429F82A-01D0-689A-A056-AD93A77E2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41BB1D2-AA9E-9A2A-8EEA-5EFF266C8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2A17C0E-6E33-E28D-DA85-2031F923C1B0}"/>
              </a:ext>
            </a:extLst>
          </p:cNvPr>
          <p:cNvSpPr>
            <a:spLocks noGrp="1"/>
          </p:cNvSpPr>
          <p:nvPr>
            <p:ph type="title"/>
          </p:nvPr>
        </p:nvSpPr>
        <p:spPr>
          <a:xfrm>
            <a:off x="1178564" y="-194220"/>
            <a:ext cx="9833548" cy="1325563"/>
          </a:xfrm>
        </p:spPr>
        <p:txBody>
          <a:bodyPr anchor="b">
            <a:normAutofit/>
          </a:bodyPr>
          <a:lstStyle/>
          <a:p>
            <a:pPr algn="ctr"/>
            <a:r>
              <a:rPr lang="en-GB" sz="4000" b="1" u="sng" dirty="0">
                <a:solidFill>
                  <a:schemeClr val="tx2"/>
                </a:solidFill>
                <a:latin typeface="Sassoon Infant Std" panose="020B0503020103030203" pitchFamily="34" charset="0"/>
              </a:rPr>
              <a:t>Why Phonics?</a:t>
            </a:r>
          </a:p>
        </p:txBody>
      </p:sp>
      <p:grpSp>
        <p:nvGrpSpPr>
          <p:cNvPr id="12" name="Group 11">
            <a:extLst>
              <a:ext uri="{FF2B5EF4-FFF2-40B4-BE49-F238E27FC236}">
                <a16:creationId xmlns:a16="http://schemas.microsoft.com/office/drawing/2014/main" id="{4D3F5B4E-9EA7-2EF5-7BF7-46C29BD48F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C4CE201C-8CE8-50DD-3523-78FDC2CE14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5C52F22-B26C-5E86-90A9-13B6F6CDF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D9E7FFD-5F38-B984-B2ED-54C3A8FB20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6C46F46-685A-A75A-8481-1D4492647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01C6B4CD-075A-EB86-229A-1C6FCDABE400}"/>
              </a:ext>
            </a:extLst>
          </p:cNvPr>
          <p:cNvSpPr>
            <a:spLocks noGrp="1"/>
          </p:cNvSpPr>
          <p:nvPr>
            <p:ph idx="1"/>
          </p:nvPr>
        </p:nvSpPr>
        <p:spPr>
          <a:xfrm>
            <a:off x="410615" y="1255432"/>
            <a:ext cx="10306259" cy="4901636"/>
          </a:xfrm>
        </p:spPr>
        <p:txBody>
          <a:bodyPr>
            <a:normAutofit/>
          </a:bodyPr>
          <a:lstStyle/>
          <a:p>
            <a:pPr marL="0" indent="0">
              <a:lnSpc>
                <a:spcPct val="150000"/>
              </a:lnSpc>
              <a:buNone/>
            </a:pPr>
            <a:r>
              <a:rPr lang="en-GB" sz="2400" dirty="0">
                <a:solidFill>
                  <a:schemeClr val="tx2"/>
                </a:solidFill>
                <a:latin typeface="Sassoon Infant Std" panose="020B0503020103030203" pitchFamily="34" charset="0"/>
              </a:rPr>
              <a:t>Why is it important to support your children with their Phonics.</a:t>
            </a:r>
          </a:p>
          <a:p>
            <a:pPr marL="0" indent="0">
              <a:lnSpc>
                <a:spcPct val="150000"/>
              </a:lnSpc>
              <a:buNone/>
            </a:pPr>
            <a:endParaRPr lang="en-GB" sz="2400" dirty="0">
              <a:solidFill>
                <a:schemeClr val="tx2"/>
              </a:solidFill>
              <a:latin typeface="Sassoon Infant Std" panose="020B0503020103030203" pitchFamily="34" charset="0"/>
            </a:endParaRPr>
          </a:p>
          <a:p>
            <a:pPr marL="0" indent="0">
              <a:lnSpc>
                <a:spcPct val="150000"/>
              </a:lnSpc>
              <a:buNone/>
            </a:pPr>
            <a:endParaRPr lang="en-GB" sz="2400" dirty="0">
              <a:solidFill>
                <a:schemeClr val="tx2"/>
              </a:solidFill>
              <a:latin typeface="Sassoon Infant Std" panose="020B0503020103030203" pitchFamily="34" charset="0"/>
            </a:endParaRPr>
          </a:p>
          <a:p>
            <a:pPr marL="0" indent="0">
              <a:lnSpc>
                <a:spcPct val="150000"/>
              </a:lnSpc>
              <a:buNone/>
            </a:pPr>
            <a:endParaRPr lang="en-GB" sz="2000" dirty="0">
              <a:solidFill>
                <a:schemeClr val="tx2"/>
              </a:solidFill>
              <a:latin typeface="Sassoon Infant Std" panose="020B0503020103030203" pitchFamily="34" charset="0"/>
            </a:endParaRPr>
          </a:p>
          <a:p>
            <a:pPr marL="0" indent="0">
              <a:lnSpc>
                <a:spcPct val="150000"/>
              </a:lnSpc>
              <a:buNone/>
            </a:pPr>
            <a:endParaRPr lang="en-GB" sz="2000" dirty="0">
              <a:solidFill>
                <a:schemeClr val="tx2"/>
              </a:solidFill>
              <a:latin typeface="Sassoon Infant Std" panose="020B0503020103030203" pitchFamily="34" charset="0"/>
            </a:endParaRPr>
          </a:p>
          <a:p>
            <a:pPr>
              <a:lnSpc>
                <a:spcPct val="150000"/>
              </a:lnSpc>
            </a:pPr>
            <a:endParaRPr lang="en-GB" sz="2000" dirty="0">
              <a:solidFill>
                <a:schemeClr val="tx2"/>
              </a:solidFill>
              <a:latin typeface="Sassoon Infant Std" panose="020B0503020103030203" pitchFamily="34" charset="0"/>
            </a:endParaRPr>
          </a:p>
        </p:txBody>
      </p:sp>
      <p:grpSp>
        <p:nvGrpSpPr>
          <p:cNvPr id="18" name="Group 17">
            <a:extLst>
              <a:ext uri="{FF2B5EF4-FFF2-40B4-BE49-F238E27FC236}">
                <a16:creationId xmlns:a16="http://schemas.microsoft.com/office/drawing/2014/main" id="{31DCD34A-36AC-D2EF-51CA-D723717B66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0BA0BF68-5817-6508-3040-FB1BA9E40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954E633-8A54-9B91-FE69-2DEF84EF0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15D20F4-8CA7-C337-C4EA-FDDD2ACBD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E96883D-3784-12E8-44A7-CAB0C05A42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hlinkClick r:id="rId2"/>
            <a:extLst>
              <a:ext uri="{FF2B5EF4-FFF2-40B4-BE49-F238E27FC236}">
                <a16:creationId xmlns:a16="http://schemas.microsoft.com/office/drawing/2014/main" id="{F021C831-A71A-FD47-6549-A885BFBCCDF1}"/>
              </a:ext>
            </a:extLst>
          </p:cNvPr>
          <p:cNvPicPr>
            <a:picLocks noChangeAspect="1"/>
          </p:cNvPicPr>
          <p:nvPr/>
        </p:nvPicPr>
        <p:blipFill>
          <a:blip r:embed="rId3"/>
          <a:stretch>
            <a:fillRect/>
          </a:stretch>
        </p:blipFill>
        <p:spPr>
          <a:xfrm>
            <a:off x="2818454" y="2030559"/>
            <a:ext cx="6553768" cy="3939881"/>
          </a:xfrm>
          <a:prstGeom prst="rect">
            <a:avLst/>
          </a:prstGeom>
        </p:spPr>
      </p:pic>
    </p:spTree>
    <p:extLst>
      <p:ext uri="{BB962C8B-B14F-4D97-AF65-F5344CB8AC3E}">
        <p14:creationId xmlns:p14="http://schemas.microsoft.com/office/powerpoint/2010/main" val="1403945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A6BB6B-69F4-8717-6582-E825A17BD01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61B46B-625D-51C9-D7E7-2EE72D159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0D1FE8D-23C5-43E5-4A2E-2508FE995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1885FBD-88AD-1F7D-534D-C4DA09CEA94B}"/>
              </a:ext>
            </a:extLst>
          </p:cNvPr>
          <p:cNvSpPr>
            <a:spLocks noGrp="1"/>
          </p:cNvSpPr>
          <p:nvPr>
            <p:ph type="title"/>
          </p:nvPr>
        </p:nvSpPr>
        <p:spPr>
          <a:xfrm>
            <a:off x="1178564" y="-194220"/>
            <a:ext cx="9833548" cy="1325563"/>
          </a:xfrm>
        </p:spPr>
        <p:txBody>
          <a:bodyPr anchor="b">
            <a:normAutofit/>
          </a:bodyPr>
          <a:lstStyle/>
          <a:p>
            <a:pPr algn="ctr"/>
            <a:r>
              <a:rPr lang="en-GB" sz="4000" b="1" u="sng" dirty="0">
                <a:solidFill>
                  <a:schemeClr val="tx2"/>
                </a:solidFill>
                <a:latin typeface="Sassoon Infant Std" panose="020B0503020103030203" pitchFamily="34" charset="0"/>
              </a:rPr>
              <a:t>Read Write Inc</a:t>
            </a:r>
          </a:p>
        </p:txBody>
      </p:sp>
      <p:grpSp>
        <p:nvGrpSpPr>
          <p:cNvPr id="12" name="Group 11">
            <a:extLst>
              <a:ext uri="{FF2B5EF4-FFF2-40B4-BE49-F238E27FC236}">
                <a16:creationId xmlns:a16="http://schemas.microsoft.com/office/drawing/2014/main" id="{EA227950-9CC1-4C97-DDBE-DE7DBBDE03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7E779228-1FAA-169C-1926-A3A25871B4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1E425BA-58FA-F189-AD21-389005C8C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68903F-16BE-8B91-7B3B-49948560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10DA2FC-A147-2E81-DAD5-F9D9AAE23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F0EDA2BD-0392-9C10-DB6B-659733FE3112}"/>
              </a:ext>
            </a:extLst>
          </p:cNvPr>
          <p:cNvSpPr>
            <a:spLocks noGrp="1"/>
          </p:cNvSpPr>
          <p:nvPr>
            <p:ph idx="1"/>
          </p:nvPr>
        </p:nvSpPr>
        <p:spPr>
          <a:xfrm>
            <a:off x="1096415" y="1386537"/>
            <a:ext cx="10306259" cy="4901636"/>
          </a:xfrm>
        </p:spPr>
        <p:txBody>
          <a:bodyPr>
            <a:normAutofit/>
          </a:bodyPr>
          <a:lstStyle/>
          <a:p>
            <a:pPr marL="0" indent="0">
              <a:lnSpc>
                <a:spcPct val="150000"/>
              </a:lnSpc>
              <a:buNone/>
            </a:pPr>
            <a:r>
              <a:rPr lang="en-GB" sz="2400" dirty="0">
                <a:latin typeface="Sassoon Infant Std" panose="020B0503020103030203" pitchFamily="34" charset="0"/>
              </a:rPr>
              <a:t>Before your child can start to read, they need to learn how to –</a:t>
            </a:r>
          </a:p>
          <a:p>
            <a:pPr marL="0" indent="0">
              <a:lnSpc>
                <a:spcPct val="150000"/>
              </a:lnSpc>
              <a:buNone/>
            </a:pPr>
            <a:endParaRPr lang="en-GB" sz="2400" dirty="0">
              <a:latin typeface="Sassoon Infant Std" panose="020B0503020103030203" pitchFamily="34" charset="0"/>
            </a:endParaRPr>
          </a:p>
          <a:p>
            <a:pPr>
              <a:lnSpc>
                <a:spcPct val="150000"/>
              </a:lnSpc>
            </a:pPr>
            <a:r>
              <a:rPr lang="en-GB" sz="2400" dirty="0">
                <a:latin typeface="Sassoon Infant Std" panose="020B0503020103030203" pitchFamily="34" charset="0"/>
              </a:rPr>
              <a:t>Say the sound that is represented by each letter or groups of letters, these are called ‘Speed Sounds’. </a:t>
            </a:r>
          </a:p>
          <a:p>
            <a:pPr>
              <a:lnSpc>
                <a:spcPct val="150000"/>
              </a:lnSpc>
            </a:pPr>
            <a:r>
              <a:rPr lang="en-GB" sz="2400" dirty="0">
                <a:latin typeface="Sassoon Infant Std" panose="020B0503020103030203" pitchFamily="34" charset="0"/>
              </a:rPr>
              <a:t>Also how to blend the sounds together in a word to read it e.g. c-a-t = cat, this is called ‘Blending’.</a:t>
            </a:r>
          </a:p>
          <a:p>
            <a:pPr>
              <a:lnSpc>
                <a:spcPct val="150000"/>
              </a:lnSpc>
            </a:pPr>
            <a:r>
              <a:rPr lang="en-GB" sz="2400" dirty="0">
                <a:latin typeface="Sassoon Infant Std" panose="020B0503020103030203" pitchFamily="34" charset="0"/>
              </a:rPr>
              <a:t>We refer to this as </a:t>
            </a:r>
            <a:r>
              <a:rPr lang="en-GB" sz="2400" dirty="0">
                <a:solidFill>
                  <a:srgbClr val="00B050"/>
                </a:solidFill>
                <a:latin typeface="Sassoon Infant Std" panose="020B0503020103030203" pitchFamily="34" charset="0"/>
              </a:rPr>
              <a:t>‘Fred Talk’.</a:t>
            </a:r>
          </a:p>
          <a:p>
            <a:pPr>
              <a:lnSpc>
                <a:spcPct val="150000"/>
              </a:lnSpc>
            </a:pPr>
            <a:endParaRPr lang="en-GB" sz="2400" dirty="0">
              <a:latin typeface="Sassoon Infant Std" panose="020B0503020103030203" pitchFamily="34" charset="0"/>
            </a:endParaRPr>
          </a:p>
        </p:txBody>
      </p:sp>
      <p:grpSp>
        <p:nvGrpSpPr>
          <p:cNvPr id="18" name="Group 17">
            <a:extLst>
              <a:ext uri="{FF2B5EF4-FFF2-40B4-BE49-F238E27FC236}">
                <a16:creationId xmlns:a16="http://schemas.microsoft.com/office/drawing/2014/main" id="{083F4022-D1F6-DC43-A8D5-53FE5A9C6C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74888D4C-4348-FDD0-8D78-D1ED1ACFD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40B8188-E5A1-67FE-8DBD-481A5902F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99893F2-B0C1-B11F-EFE1-E72BC5941E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478504A-53A3-0184-4E2A-482BC56EC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4">
            <a:extLst>
              <a:ext uri="{FF2B5EF4-FFF2-40B4-BE49-F238E27FC236}">
                <a16:creationId xmlns:a16="http://schemas.microsoft.com/office/drawing/2014/main" id="{E8A3C059-E8ED-0267-3662-9CB5A12CB5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381965">
            <a:off x="10000046" y="4777212"/>
            <a:ext cx="1707798" cy="170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252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E4F249-7AFA-1F1C-C036-90679D97DCE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EB537A-9DC2-76A7-F9B0-D58C0FDAC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FD51E8-6B21-7AB4-1198-EB8BF08756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CF76DB54-4317-51C3-F2F1-AF0657CEA852}"/>
              </a:ext>
            </a:extLst>
          </p:cNvPr>
          <p:cNvSpPr>
            <a:spLocks noGrp="1"/>
          </p:cNvSpPr>
          <p:nvPr>
            <p:ph type="title"/>
          </p:nvPr>
        </p:nvSpPr>
        <p:spPr>
          <a:xfrm>
            <a:off x="1178564" y="-194220"/>
            <a:ext cx="9833548" cy="1325563"/>
          </a:xfrm>
        </p:spPr>
        <p:txBody>
          <a:bodyPr anchor="b">
            <a:normAutofit/>
          </a:bodyPr>
          <a:lstStyle/>
          <a:p>
            <a:pPr algn="ctr"/>
            <a:r>
              <a:rPr lang="en-GB" sz="4000" b="1" u="sng" dirty="0">
                <a:solidFill>
                  <a:schemeClr val="tx2"/>
                </a:solidFill>
                <a:latin typeface="Sassoon Infant Std" panose="020B0503020103030203" pitchFamily="34" charset="0"/>
              </a:rPr>
              <a:t>Sound Blending</a:t>
            </a:r>
          </a:p>
        </p:txBody>
      </p:sp>
      <p:grpSp>
        <p:nvGrpSpPr>
          <p:cNvPr id="12" name="Group 11">
            <a:extLst>
              <a:ext uri="{FF2B5EF4-FFF2-40B4-BE49-F238E27FC236}">
                <a16:creationId xmlns:a16="http://schemas.microsoft.com/office/drawing/2014/main" id="{98243684-A05A-581B-73B1-25BB721259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0F4DD58F-B208-BF9C-8038-3CC1AA93EB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84E08F7-F88D-8ADD-CABB-8D49B1AE9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DCBB76C-7F65-23F2-4121-4866C5DF6C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C9C1855-8FAA-939A-CA4C-287EBBFDD9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Content Placeholder 5">
            <a:hlinkClick r:id="rId2"/>
            <a:extLst>
              <a:ext uri="{FF2B5EF4-FFF2-40B4-BE49-F238E27FC236}">
                <a16:creationId xmlns:a16="http://schemas.microsoft.com/office/drawing/2014/main" id="{E5D22866-6C71-A404-F866-2D904DE569C1}"/>
              </a:ext>
            </a:extLst>
          </p:cNvPr>
          <p:cNvPicPr>
            <a:picLocks noGrp="1" noChangeAspect="1"/>
          </p:cNvPicPr>
          <p:nvPr>
            <p:ph idx="1"/>
          </p:nvPr>
        </p:nvPicPr>
        <p:blipFill>
          <a:blip r:embed="rId3"/>
          <a:stretch>
            <a:fillRect/>
          </a:stretch>
        </p:blipFill>
        <p:spPr>
          <a:xfrm>
            <a:off x="1025476" y="1451822"/>
            <a:ext cx="8279391" cy="4236568"/>
          </a:xfrm>
        </p:spPr>
      </p:pic>
      <p:grpSp>
        <p:nvGrpSpPr>
          <p:cNvPr id="18" name="Group 17">
            <a:extLst>
              <a:ext uri="{FF2B5EF4-FFF2-40B4-BE49-F238E27FC236}">
                <a16:creationId xmlns:a16="http://schemas.microsoft.com/office/drawing/2014/main" id="{8178E594-13BF-A1E5-BD58-DA32E12E1B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AB3B554F-8E89-6125-A475-FFFB86DABB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87BDC0D-A801-3F81-D293-D32735D5A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377C35B-D146-C452-7B79-C6201A2F0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3F4FD1F-E061-AEDB-975C-92B4C74D1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4">
            <a:extLst>
              <a:ext uri="{FF2B5EF4-FFF2-40B4-BE49-F238E27FC236}">
                <a16:creationId xmlns:a16="http://schemas.microsoft.com/office/drawing/2014/main" id="{605D6C24-98D9-F649-BEEC-2A72069D03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81965">
            <a:off x="10000046" y="4777212"/>
            <a:ext cx="1707798" cy="170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74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F29A587-E989-4704-3C22-7D822E9AAB7B}"/>
              </a:ext>
            </a:extLst>
          </p:cNvPr>
          <p:cNvSpPr>
            <a:spLocks noGrp="1"/>
          </p:cNvSpPr>
          <p:nvPr>
            <p:ph type="title"/>
          </p:nvPr>
        </p:nvSpPr>
        <p:spPr>
          <a:xfrm>
            <a:off x="1178564" y="-194220"/>
            <a:ext cx="9833548" cy="1325563"/>
          </a:xfrm>
        </p:spPr>
        <p:txBody>
          <a:bodyPr anchor="b">
            <a:normAutofit/>
          </a:bodyPr>
          <a:lstStyle/>
          <a:p>
            <a:pPr algn="ctr"/>
            <a:r>
              <a:rPr lang="en-GB" sz="4000" b="1" u="sng" dirty="0">
                <a:solidFill>
                  <a:schemeClr val="tx2"/>
                </a:solidFill>
                <a:latin typeface="Sassoon Infant Std" panose="020B0503020103030203" pitchFamily="34" charset="0"/>
              </a:rPr>
              <a:t>Groupings</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1639EF29-2599-41ED-2598-DBD0CD065E4C}"/>
              </a:ext>
            </a:extLst>
          </p:cNvPr>
          <p:cNvSpPr>
            <a:spLocks noGrp="1"/>
          </p:cNvSpPr>
          <p:nvPr>
            <p:ph idx="1"/>
          </p:nvPr>
        </p:nvSpPr>
        <p:spPr>
          <a:xfrm>
            <a:off x="626533" y="1112338"/>
            <a:ext cx="11065933" cy="4901636"/>
          </a:xfrm>
        </p:spPr>
        <p:txBody>
          <a:bodyPr>
            <a:normAutofit fontScale="92500" lnSpcReduction="20000"/>
          </a:bodyPr>
          <a:lstStyle/>
          <a:p>
            <a:pPr marL="0" indent="0">
              <a:lnSpc>
                <a:spcPct val="150000"/>
              </a:lnSpc>
              <a:buNone/>
            </a:pPr>
            <a:endParaRPr lang="en-GB" sz="2400" dirty="0">
              <a:solidFill>
                <a:schemeClr val="tx2"/>
              </a:solidFill>
              <a:latin typeface="Sassoon Infant Std" panose="020B0503020103030203" pitchFamily="34" charset="0"/>
            </a:endParaRPr>
          </a:p>
          <a:p>
            <a:pPr marL="0" indent="0">
              <a:lnSpc>
                <a:spcPct val="150000"/>
              </a:lnSpc>
              <a:buNone/>
            </a:pPr>
            <a:r>
              <a:rPr lang="en-GB" sz="2400" dirty="0">
                <a:solidFill>
                  <a:schemeClr val="tx2"/>
                </a:solidFill>
                <a:latin typeface="Sassoon Infant Std" panose="020B0503020103030203" pitchFamily="34" charset="0"/>
              </a:rPr>
              <a:t>Children are assessed each half term on their knowledge of the sounds they have been taught and their ability to blend the sounds into words.  </a:t>
            </a:r>
          </a:p>
          <a:p>
            <a:pPr marL="0" indent="0">
              <a:lnSpc>
                <a:spcPct val="150000"/>
              </a:lnSpc>
              <a:buNone/>
            </a:pPr>
            <a:endParaRPr lang="en-GB" sz="2400" dirty="0">
              <a:solidFill>
                <a:schemeClr val="tx2"/>
              </a:solidFill>
              <a:latin typeface="Sassoon Infant Std" panose="020B0503020103030203" pitchFamily="34" charset="0"/>
            </a:endParaRPr>
          </a:p>
          <a:p>
            <a:pPr marL="0" indent="0">
              <a:lnSpc>
                <a:spcPct val="150000"/>
              </a:lnSpc>
              <a:buNone/>
            </a:pPr>
            <a:r>
              <a:rPr lang="en-GB" sz="2400" dirty="0">
                <a:solidFill>
                  <a:schemeClr val="tx2"/>
                </a:solidFill>
                <a:latin typeface="Sassoon Infant Std" panose="020B0503020103030203" pitchFamily="34" charset="0"/>
              </a:rPr>
              <a:t>They are then grouped accordingly by their ability and taught in small groups across school.  We currently have the children grouped into 11 groups, with 11 adults teaching phonics in the morning.  </a:t>
            </a:r>
          </a:p>
          <a:p>
            <a:pPr marL="0" indent="0">
              <a:lnSpc>
                <a:spcPct val="150000"/>
              </a:lnSpc>
              <a:buNone/>
            </a:pPr>
            <a:endParaRPr lang="en-GB" sz="2400" dirty="0">
              <a:solidFill>
                <a:schemeClr val="tx2"/>
              </a:solidFill>
              <a:latin typeface="Sassoon Infant Std" panose="020B0503020103030203" pitchFamily="34" charset="0"/>
            </a:endParaRPr>
          </a:p>
          <a:p>
            <a:pPr marL="0" indent="0">
              <a:lnSpc>
                <a:spcPct val="150000"/>
              </a:lnSpc>
              <a:buNone/>
            </a:pPr>
            <a:r>
              <a:rPr lang="en-GB" sz="2400" dirty="0">
                <a:solidFill>
                  <a:schemeClr val="tx2"/>
                </a:solidFill>
                <a:latin typeface="Sassoon Infant Std" panose="020B0503020103030203" pitchFamily="34" charset="0"/>
              </a:rPr>
              <a:t>Phonics starts at 8:50am each morning.</a:t>
            </a:r>
          </a:p>
          <a:p>
            <a:pPr marL="0" indent="0">
              <a:lnSpc>
                <a:spcPct val="150000"/>
              </a:lnSpc>
              <a:buNone/>
            </a:pPr>
            <a:endParaRPr lang="en-GB" sz="2400" dirty="0">
              <a:solidFill>
                <a:schemeClr val="tx2"/>
              </a:solidFill>
              <a:latin typeface="Sassoon Infant Std" panose="020B0503020103030203" pitchFamily="34" charset="0"/>
            </a:endParaRPr>
          </a:p>
          <a:p>
            <a:pPr marL="0" indent="0">
              <a:lnSpc>
                <a:spcPct val="150000"/>
              </a:lnSpc>
              <a:buNone/>
            </a:pPr>
            <a:endParaRPr lang="en-GB" sz="2000" dirty="0">
              <a:solidFill>
                <a:schemeClr val="tx2"/>
              </a:solidFill>
              <a:latin typeface="Sassoon Infant Std" panose="020B0503020103030203" pitchFamily="34" charset="0"/>
            </a:endParaRPr>
          </a:p>
          <a:p>
            <a:pPr marL="0" indent="0">
              <a:lnSpc>
                <a:spcPct val="150000"/>
              </a:lnSpc>
              <a:buNone/>
            </a:pPr>
            <a:endParaRPr lang="en-GB" sz="2000" dirty="0">
              <a:solidFill>
                <a:schemeClr val="tx2"/>
              </a:solidFill>
              <a:latin typeface="Sassoon Infant Std" panose="020B0503020103030203" pitchFamily="34" charset="0"/>
            </a:endParaRPr>
          </a:p>
          <a:p>
            <a:pPr>
              <a:lnSpc>
                <a:spcPct val="150000"/>
              </a:lnSpc>
            </a:pPr>
            <a:endParaRPr lang="en-GB" sz="2000" dirty="0">
              <a:solidFill>
                <a:schemeClr val="tx2"/>
              </a:solidFill>
              <a:latin typeface="Sassoon Infant Std" panose="020B0503020103030203" pitchFamily="34" charset="0"/>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64999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16795d7-89b0-427d-b811-dbe0d2df15f5">
      <Terms xmlns="http://schemas.microsoft.com/office/infopath/2007/PartnerControls"/>
    </lcf76f155ced4ddcb4097134ff3c332f>
    <TaxCatchAll xmlns="3c6552ff-e203-492b-9a4a-86c2b1ce869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343AF877E1754F9686B0480E8E6DFF" ma:contentTypeVersion="" ma:contentTypeDescription="Create a new document." ma:contentTypeScope="" ma:versionID="3d3f6d0e56b1bd91942226ec52f3b0cc">
  <xsd:schema xmlns:xsd="http://www.w3.org/2001/XMLSchema" xmlns:xs="http://www.w3.org/2001/XMLSchema" xmlns:p="http://schemas.microsoft.com/office/2006/metadata/properties" xmlns:ns2="a5ecd685-2f89-45d1-8b06-abda264fcf47" xmlns:ns3="a16795d7-89b0-427d-b811-dbe0d2df15f5" xmlns:ns4="3c6552ff-e203-492b-9a4a-86c2b1ce869f" targetNamespace="http://schemas.microsoft.com/office/2006/metadata/properties" ma:root="true" ma:fieldsID="fc1ec692ff6204b3c48ef4c26da634b5" ns2:_="" ns3:_="" ns4:_="">
    <xsd:import namespace="a5ecd685-2f89-45d1-8b06-abda264fcf47"/>
    <xsd:import namespace="a16795d7-89b0-427d-b811-dbe0d2df15f5"/>
    <xsd:import namespace="3c6552ff-e203-492b-9a4a-86c2b1ce869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ecd685-2f89-45d1-8b06-abda264fcf4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6795d7-89b0-427d-b811-dbe0d2df15f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c470fb7-5308-496a-a12b-188b66d4a6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6552ff-e203-492b-9a4a-86c2b1ce869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26A7B1D-B5EB-41B7-BA4A-0D1DEDB2EF9E}" ma:internalName="TaxCatchAll" ma:showField="CatchAllData" ma:web="{a5ecd685-2f89-45d1-8b06-abda264fcf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BE1CEF-56C1-42C9-9796-7DA1CED159C4}">
  <ds:schemaRefs>
    <ds:schemaRef ds:uri="http://schemas.microsoft.com/office/2006/metadata/properties"/>
    <ds:schemaRef ds:uri="http://schemas.microsoft.com/office/infopath/2007/PartnerControls"/>
    <ds:schemaRef ds:uri="a16795d7-89b0-427d-b811-dbe0d2df15f5"/>
    <ds:schemaRef ds:uri="3c6552ff-e203-492b-9a4a-86c2b1ce869f"/>
  </ds:schemaRefs>
</ds:datastoreItem>
</file>

<file path=customXml/itemProps2.xml><?xml version="1.0" encoding="utf-8"?>
<ds:datastoreItem xmlns:ds="http://schemas.openxmlformats.org/officeDocument/2006/customXml" ds:itemID="{98E24112-1E23-4A90-964F-5934FCAD567C}">
  <ds:schemaRefs>
    <ds:schemaRef ds:uri="http://schemas.microsoft.com/sharepoint/v3/contenttype/forms"/>
  </ds:schemaRefs>
</ds:datastoreItem>
</file>

<file path=customXml/itemProps3.xml><?xml version="1.0" encoding="utf-8"?>
<ds:datastoreItem xmlns:ds="http://schemas.openxmlformats.org/officeDocument/2006/customXml" ds:itemID="{109019BF-ED31-41C1-9C13-41429790C8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ecd685-2f89-45d1-8b06-abda264fcf47"/>
    <ds:schemaRef ds:uri="a16795d7-89b0-427d-b811-dbe0d2df15f5"/>
    <ds:schemaRef ds:uri="3c6552ff-e203-492b-9a4a-86c2b1ce86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1022</TotalTime>
  <Words>942</Words>
  <Application>Microsoft Office PowerPoint</Application>
  <PresentationFormat>Widescreen</PresentationFormat>
  <Paragraphs>104</Paragraphs>
  <Slides>21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Aptos</vt:lpstr>
      <vt:lpstr>Aptos Display</vt:lpstr>
      <vt:lpstr>Arial</vt:lpstr>
      <vt:lpstr>Sassoon Infant Std</vt:lpstr>
      <vt:lpstr>Office Theme</vt:lpstr>
      <vt:lpstr>Bitmap Image</vt:lpstr>
      <vt:lpstr>Phonics Read, Write, Inc</vt:lpstr>
      <vt:lpstr> What is Phonics?</vt:lpstr>
      <vt:lpstr>Read Write Inc</vt:lpstr>
      <vt:lpstr>Read Write Inc</vt:lpstr>
      <vt:lpstr>Phonic Scheme we use</vt:lpstr>
      <vt:lpstr>Why Phonics?</vt:lpstr>
      <vt:lpstr>Read Write Inc</vt:lpstr>
      <vt:lpstr>Sound Blending</vt:lpstr>
      <vt:lpstr>Groupings</vt:lpstr>
      <vt:lpstr>How to help at home</vt:lpstr>
      <vt:lpstr>How to help at home – Online Resources</vt:lpstr>
      <vt:lpstr>How to help at home</vt:lpstr>
      <vt:lpstr>Year 1 Phonic Screening</vt:lpstr>
      <vt:lpstr>Year 1 Phonic Screening </vt:lpstr>
      <vt:lpstr>What are the children expected to do?</vt:lpstr>
      <vt:lpstr>Examples of words</vt:lpstr>
      <vt:lpstr>Phonic Screening 2026</vt:lpstr>
      <vt:lpstr>How can you help</vt:lpstr>
      <vt:lpstr>PowerPoint Presentation</vt:lpstr>
      <vt:lpstr>The English Language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Outreach Support  2023-2024</dc:title>
  <dc:creator>Burns, Laura</dc:creator>
  <cp:lastModifiedBy>Burns, Laura</cp:lastModifiedBy>
  <cp:revision>7</cp:revision>
  <dcterms:created xsi:type="dcterms:W3CDTF">2024-06-08T17:24:11Z</dcterms:created>
  <dcterms:modified xsi:type="dcterms:W3CDTF">2025-09-09T20:35:50Z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0x01010029343AF877E1754F9686B0480E8E6DFF</vt:lpwstr>
  </property>
  <property fmtid="{D5CDD505-2E9C-101B-9397-08002B2CF9AE}" pid="3" name="MediaServiceImageTags">
    <vt:lpwstr/>
  </property>
</Properties>
</file>